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21"/>
  </p:notesMasterIdLst>
  <p:sldIdLst>
    <p:sldId id="277" r:id="rId5"/>
    <p:sldId id="276" r:id="rId6"/>
    <p:sldId id="257" r:id="rId7"/>
    <p:sldId id="280" r:id="rId8"/>
    <p:sldId id="279" r:id="rId9"/>
    <p:sldId id="259" r:id="rId10"/>
    <p:sldId id="264" r:id="rId11"/>
    <p:sldId id="266" r:id="rId12"/>
    <p:sldId id="267" r:id="rId13"/>
    <p:sldId id="268" r:id="rId14"/>
    <p:sldId id="278" r:id="rId15"/>
    <p:sldId id="270" r:id="rId16"/>
    <p:sldId id="271" r:id="rId17"/>
    <p:sldId id="261" r:id="rId18"/>
    <p:sldId id="258" r:id="rId19"/>
    <p:sldId id="26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 OUEGNIN" userId="1003BFFD9B187C8B@LIVE.COM" providerId="AD" clId="Web-{45BAB411-6989-476F-A195-F9DCA052B206}"/>
    <pc:docChg chg="modSld sldOrd">
      <pc:chgData name="Ange OUEGNIN" userId="1003BFFD9B187C8B@LIVE.COM" providerId="AD" clId="Web-{45BAB411-6989-476F-A195-F9DCA052B206}" dt="2018-01-11T09:31:39.168" v="101"/>
      <pc:docMkLst>
        <pc:docMk/>
      </pc:docMkLst>
      <pc:sldChg chg="ord">
        <pc:chgData name="Ange OUEGNIN" userId="1003BFFD9B187C8B@LIVE.COM" providerId="AD" clId="Web-{45BAB411-6989-476F-A195-F9DCA052B206}" dt="2018-01-11T08:21:24.749" v="0"/>
        <pc:sldMkLst>
          <pc:docMk/>
          <pc:sldMk cId="1456327167" sldId="257"/>
        </pc:sldMkLst>
      </pc:sldChg>
      <pc:sldChg chg="addSp delSp modSp">
        <pc:chgData name="Ange OUEGNIN" userId="1003BFFD9B187C8B@LIVE.COM" providerId="AD" clId="Web-{45BAB411-6989-476F-A195-F9DCA052B206}" dt="2018-01-11T08:59:36.226" v="56"/>
        <pc:sldMkLst>
          <pc:docMk/>
          <pc:sldMk cId="2069532059" sldId="263"/>
        </pc:sldMkLst>
        <pc:picChg chg="del">
          <ac:chgData name="Ange OUEGNIN" userId="1003BFFD9B187C8B@LIVE.COM" providerId="AD" clId="Web-{45BAB411-6989-476F-A195-F9DCA052B206}" dt="2018-01-11T08:59:01.974" v="50"/>
          <ac:picMkLst>
            <pc:docMk/>
            <pc:sldMk cId="2069532059" sldId="263"/>
            <ac:picMk id="3" creationId="{00000000-0000-0000-0000-000000000000}"/>
          </ac:picMkLst>
        </pc:picChg>
        <pc:picChg chg="add mod">
          <ac:chgData name="Ange OUEGNIN" userId="1003BFFD9B187C8B@LIVE.COM" providerId="AD" clId="Web-{45BAB411-6989-476F-A195-F9DCA052B206}" dt="2018-01-11T08:59:36.226" v="56"/>
          <ac:picMkLst>
            <pc:docMk/>
            <pc:sldMk cId="2069532059" sldId="263"/>
            <ac:picMk id="4" creationId="{8AC1B70B-F85C-4FEA-A80F-BB79C1DAA9EC}"/>
          </ac:picMkLst>
        </pc:picChg>
      </pc:sldChg>
      <pc:sldChg chg="modSp">
        <pc:chgData name="Ange OUEGNIN" userId="1003BFFD9B187C8B@LIVE.COM" providerId="AD" clId="Web-{45BAB411-6989-476F-A195-F9DCA052B206}" dt="2018-01-11T09:28:48.659" v="73"/>
        <pc:sldMkLst>
          <pc:docMk/>
          <pc:sldMk cId="3705703320" sldId="264"/>
        </pc:sldMkLst>
        <pc:picChg chg="mod">
          <ac:chgData name="Ange OUEGNIN" userId="1003BFFD9B187C8B@LIVE.COM" providerId="AD" clId="Web-{45BAB411-6989-476F-A195-F9DCA052B206}" dt="2018-01-11T09:28:48.659" v="73"/>
          <ac:picMkLst>
            <pc:docMk/>
            <pc:sldMk cId="3705703320" sldId="264"/>
            <ac:picMk id="3" creationId="{00000000-0000-0000-0000-000000000000}"/>
          </ac:picMkLst>
        </pc:picChg>
      </pc:sldChg>
      <pc:sldChg chg="modSp">
        <pc:chgData name="Ange OUEGNIN" userId="1003BFFD9B187C8B@LIVE.COM" providerId="AD" clId="Web-{45BAB411-6989-476F-A195-F9DCA052B206}" dt="2018-01-11T09:29:26.302" v="79"/>
        <pc:sldMkLst>
          <pc:docMk/>
          <pc:sldMk cId="4038744086" sldId="266"/>
        </pc:sldMkLst>
        <pc:picChg chg="mod">
          <ac:chgData name="Ange OUEGNIN" userId="1003BFFD9B187C8B@LIVE.COM" providerId="AD" clId="Web-{45BAB411-6989-476F-A195-F9DCA052B206}" dt="2018-01-11T09:29:26.302" v="79"/>
          <ac:picMkLst>
            <pc:docMk/>
            <pc:sldMk cId="4038744086" sldId="266"/>
            <ac:picMk id="3" creationId="{00000000-0000-0000-0000-000000000000}"/>
          </ac:picMkLst>
        </pc:picChg>
      </pc:sldChg>
      <pc:sldChg chg="modSp">
        <pc:chgData name="Ange OUEGNIN" userId="1003BFFD9B187C8B@LIVE.COM" providerId="AD" clId="Web-{45BAB411-6989-476F-A195-F9DCA052B206}" dt="2018-01-11T09:29:45.896" v="82"/>
        <pc:sldMkLst>
          <pc:docMk/>
          <pc:sldMk cId="2862284900" sldId="267"/>
        </pc:sldMkLst>
        <pc:picChg chg="mod">
          <ac:chgData name="Ange OUEGNIN" userId="1003BFFD9B187C8B@LIVE.COM" providerId="AD" clId="Web-{45BAB411-6989-476F-A195-F9DCA052B206}" dt="2018-01-11T09:29:45.896" v="82"/>
          <ac:picMkLst>
            <pc:docMk/>
            <pc:sldMk cId="2862284900" sldId="267"/>
            <ac:picMk id="3" creationId="{00000000-0000-0000-0000-000000000000}"/>
          </ac:picMkLst>
        </pc:picChg>
      </pc:sldChg>
      <pc:sldChg chg="modSp">
        <pc:chgData name="Ange OUEGNIN" userId="1003BFFD9B187C8B@LIVE.COM" providerId="AD" clId="Web-{45BAB411-6989-476F-A195-F9DCA052B206}" dt="2018-01-11T09:30:09.616" v="85"/>
        <pc:sldMkLst>
          <pc:docMk/>
          <pc:sldMk cId="1483133386" sldId="268"/>
        </pc:sldMkLst>
        <pc:picChg chg="mod">
          <ac:chgData name="Ange OUEGNIN" userId="1003BFFD9B187C8B@LIVE.COM" providerId="AD" clId="Web-{45BAB411-6989-476F-A195-F9DCA052B206}" dt="2018-01-11T09:30:09.616" v="85"/>
          <ac:picMkLst>
            <pc:docMk/>
            <pc:sldMk cId="1483133386" sldId="268"/>
            <ac:picMk id="3" creationId="{00000000-0000-0000-0000-000000000000}"/>
          </ac:picMkLst>
        </pc:picChg>
      </pc:sldChg>
      <pc:sldChg chg="modSp">
        <pc:chgData name="Ange OUEGNIN" userId="1003BFFD9B187C8B@LIVE.COM" providerId="AD" clId="Web-{45BAB411-6989-476F-A195-F9DCA052B206}" dt="2018-01-11T09:31:04.338" v="95"/>
        <pc:sldMkLst>
          <pc:docMk/>
          <pc:sldMk cId="3713826544" sldId="269"/>
        </pc:sldMkLst>
        <pc:picChg chg="mod">
          <ac:chgData name="Ange OUEGNIN" userId="1003BFFD9B187C8B@LIVE.COM" providerId="AD" clId="Web-{45BAB411-6989-476F-A195-F9DCA052B206}" dt="2018-01-11T09:31:04.338" v="95"/>
          <ac:picMkLst>
            <pc:docMk/>
            <pc:sldMk cId="3713826544" sldId="269"/>
            <ac:picMk id="3" creationId="{00000000-0000-0000-0000-000000000000}"/>
          </ac:picMkLst>
        </pc:picChg>
      </pc:sldChg>
      <pc:sldChg chg="delSp modSp">
        <pc:chgData name="Ange OUEGNIN" userId="1003BFFD9B187C8B@LIVE.COM" providerId="AD" clId="Web-{45BAB411-6989-476F-A195-F9DCA052B206}" dt="2018-01-11T09:27:36.124" v="64"/>
        <pc:sldMkLst>
          <pc:docMk/>
          <pc:sldMk cId="3613770655" sldId="270"/>
        </pc:sldMkLst>
        <pc:spChg chg="del">
          <ac:chgData name="Ange OUEGNIN" userId="1003BFFD9B187C8B@LIVE.COM" providerId="AD" clId="Web-{45BAB411-6989-476F-A195-F9DCA052B206}" dt="2018-01-11T09:27:36.124" v="64"/>
          <ac:spMkLst>
            <pc:docMk/>
            <pc:sldMk cId="3613770655" sldId="270"/>
            <ac:spMk id="2" creationId="{00000000-0000-0000-0000-000000000000}"/>
          </ac:spMkLst>
        </pc:spChg>
        <pc:picChg chg="mod">
          <ac:chgData name="Ange OUEGNIN" userId="1003BFFD9B187C8B@LIVE.COM" providerId="AD" clId="Web-{45BAB411-6989-476F-A195-F9DCA052B206}" dt="2018-01-11T09:27:10.373" v="63"/>
          <ac:picMkLst>
            <pc:docMk/>
            <pc:sldMk cId="3613770655" sldId="270"/>
            <ac:picMk id="3" creationId="{48043EC8-F7A9-493B-B74B-C1D943AD7CCC}"/>
          </ac:picMkLst>
        </pc:picChg>
      </pc:sldChg>
      <pc:sldChg chg="modSp">
        <pc:chgData name="Ange OUEGNIN" userId="1003BFFD9B187C8B@LIVE.COM" providerId="AD" clId="Web-{45BAB411-6989-476F-A195-F9DCA052B206}" dt="2018-01-11T09:31:39.168" v="101"/>
        <pc:sldMkLst>
          <pc:docMk/>
          <pc:sldMk cId="2020137691" sldId="271"/>
        </pc:sldMkLst>
        <pc:picChg chg="mod">
          <ac:chgData name="Ange OUEGNIN" userId="1003BFFD9B187C8B@LIVE.COM" providerId="AD" clId="Web-{45BAB411-6989-476F-A195-F9DCA052B206}" dt="2018-01-11T09:31:39.168" v="101"/>
          <ac:picMkLst>
            <pc:docMk/>
            <pc:sldMk cId="2020137691" sldId="271"/>
            <ac:picMk id="3" creationId="{F3F5C80B-4522-49A1-A6E6-760328FFFE6F}"/>
          </ac:picMkLst>
        </pc:picChg>
      </pc:sldChg>
      <pc:sldChg chg="modSp ord">
        <pc:chgData name="Ange OUEGNIN" userId="1003BFFD9B187C8B@LIVE.COM" providerId="AD" clId="Web-{45BAB411-6989-476F-A195-F9DCA052B206}" dt="2018-01-11T08:22:41.784" v="48"/>
        <pc:sldMkLst>
          <pc:docMk/>
          <pc:sldMk cId="776934601" sldId="276"/>
        </pc:sldMkLst>
        <pc:spChg chg="mod">
          <ac:chgData name="Ange OUEGNIN" userId="1003BFFD9B187C8B@LIVE.COM" providerId="AD" clId="Web-{45BAB411-6989-476F-A195-F9DCA052B206}" dt="2018-01-11T08:22:41.784" v="48"/>
          <ac:spMkLst>
            <pc:docMk/>
            <pc:sldMk cId="776934601" sldId="276"/>
            <ac:spMk id="3" creationId="{379CC667-A67E-491F-B70D-F147086EDFC0}"/>
          </ac:spMkLst>
        </pc:spChg>
      </pc:sldChg>
      <pc:sldChg chg="modSp">
        <pc:chgData name="Ange OUEGNIN" userId="1003BFFD9B187C8B@LIVE.COM" providerId="AD" clId="Web-{45BAB411-6989-476F-A195-F9DCA052B206}" dt="2018-01-11T09:30:36.915" v="90"/>
        <pc:sldMkLst>
          <pc:docMk/>
          <pc:sldMk cId="4105440494" sldId="278"/>
        </pc:sldMkLst>
        <pc:picChg chg="mod">
          <ac:chgData name="Ange OUEGNIN" userId="1003BFFD9B187C8B@LIVE.COM" providerId="AD" clId="Web-{45BAB411-6989-476F-A195-F9DCA052B206}" dt="2018-01-11T09:30:36.915" v="90"/>
          <ac:picMkLst>
            <pc:docMk/>
            <pc:sldMk cId="4105440494" sldId="278"/>
            <ac:picMk id="3" creationId="{44BD0C9E-899A-4E8A-9C80-26B486DE0A6B}"/>
          </ac:picMkLst>
        </pc:picChg>
      </pc:sldChg>
    </pc:docChg>
  </pc:docChgLst>
  <pc:docChgLst>
    <pc:chgData name="Victor VAN HOUTE" userId="10030000A4C81FB9@LIVE.COM" providerId="AD" clId="Web-{FF71EDB7-971F-406D-8696-927B1FC81798}"/>
    <pc:docChg chg="delSld modSld sldOrd">
      <pc:chgData name="Victor VAN HOUTE" userId="10030000A4C81FB9@LIVE.COM" providerId="AD" clId="Web-{FF71EDB7-971F-406D-8696-927B1FC81798}" dt="2018-02-06T09:15:20.089" v="1768"/>
      <pc:docMkLst>
        <pc:docMk/>
      </pc:docMkLst>
      <pc:sldChg chg="modNotes">
        <pc:chgData name="Victor VAN HOUTE" userId="10030000A4C81FB9@LIVE.COM" providerId="AD" clId="Web-{FF71EDB7-971F-406D-8696-927B1FC81798}" dt="2018-02-06T08:05:46.466" v="358"/>
        <pc:sldMkLst>
          <pc:docMk/>
          <pc:sldMk cId="1456327167" sldId="257"/>
        </pc:sldMkLst>
      </pc:sldChg>
      <pc:sldChg chg="modSp ord modNotes">
        <pc:chgData name="Victor VAN HOUTE" userId="10030000A4C81FB9@LIVE.COM" providerId="AD" clId="Web-{FF71EDB7-971F-406D-8696-927B1FC81798}" dt="2018-02-06T08:50:15.629" v="1361"/>
        <pc:sldMkLst>
          <pc:docMk/>
          <pc:sldMk cId="39805258" sldId="258"/>
        </pc:sldMkLst>
        <pc:spChg chg="mod">
          <ac:chgData name="Victor VAN HOUTE" userId="10030000A4C81FB9@LIVE.COM" providerId="AD" clId="Web-{FF71EDB7-971F-406D-8696-927B1FC81798}" dt="2018-02-06T07:54:23.632" v="34"/>
          <ac:spMkLst>
            <pc:docMk/>
            <pc:sldMk cId="39805258" sldId="258"/>
            <ac:spMk id="2" creationId="{00000000-0000-0000-0000-000000000000}"/>
          </ac:spMkLst>
        </pc:spChg>
        <pc:spChg chg="mod">
          <ac:chgData name="Victor VAN HOUTE" userId="10030000A4C81FB9@LIVE.COM" providerId="AD" clId="Web-{FF71EDB7-971F-406D-8696-927B1FC81798}" dt="2018-02-06T08:49:10.391" v="1327"/>
          <ac:spMkLst>
            <pc:docMk/>
            <pc:sldMk cId="39805258" sldId="258"/>
            <ac:spMk id="3" creationId="{00000000-0000-0000-0000-000000000000}"/>
          </ac:spMkLst>
        </pc:spChg>
      </pc:sldChg>
      <pc:sldChg chg="modSp modNotes">
        <pc:chgData name="Victor VAN HOUTE" userId="10030000A4C81FB9@LIVE.COM" providerId="AD" clId="Web-{FF71EDB7-971F-406D-8696-927B1FC81798}" dt="2018-02-06T08:53:15.107" v="1392"/>
        <pc:sldMkLst>
          <pc:docMk/>
          <pc:sldMk cId="2505627030" sldId="259"/>
        </pc:sldMkLst>
        <pc:spChg chg="mod">
          <ac:chgData name="Victor VAN HOUTE" userId="10030000A4C81FB9@LIVE.COM" providerId="AD" clId="Web-{FF71EDB7-971F-406D-8696-927B1FC81798}" dt="2018-02-06T07:52:08.985" v="4"/>
          <ac:spMkLst>
            <pc:docMk/>
            <pc:sldMk cId="2505627030" sldId="259"/>
            <ac:spMk id="3" creationId="{00000000-0000-0000-0000-000000000000}"/>
          </ac:spMkLst>
        </pc:spChg>
      </pc:sldChg>
      <pc:sldChg chg="modSp del">
        <pc:chgData name="Victor VAN HOUTE" userId="10030000A4C81FB9@LIVE.COM" providerId="AD" clId="Web-{FF71EDB7-971F-406D-8696-927B1FC81798}" dt="2018-02-06T07:54:59.291" v="44"/>
        <pc:sldMkLst>
          <pc:docMk/>
          <pc:sldMk cId="3686740585" sldId="260"/>
        </pc:sldMkLst>
        <pc:spChg chg="mod">
          <ac:chgData name="Victor VAN HOUTE" userId="10030000A4C81FB9@LIVE.COM" providerId="AD" clId="Web-{FF71EDB7-971F-406D-8696-927B1FC81798}" dt="2018-02-06T07:54:33.273" v="40"/>
          <ac:spMkLst>
            <pc:docMk/>
            <pc:sldMk cId="3686740585" sldId="260"/>
            <ac:spMk id="2" creationId="{00000000-0000-0000-0000-000000000000}"/>
          </ac:spMkLst>
        </pc:spChg>
      </pc:sldChg>
      <pc:sldChg chg="modSp modNotes">
        <pc:chgData name="Victor VAN HOUTE" userId="10030000A4C81FB9@LIVE.COM" providerId="AD" clId="Web-{FF71EDB7-971F-406D-8696-927B1FC81798}" dt="2018-02-06T08:44:08.858" v="1194"/>
        <pc:sldMkLst>
          <pc:docMk/>
          <pc:sldMk cId="1211765056" sldId="261"/>
        </pc:sldMkLst>
        <pc:spChg chg="mod">
          <ac:chgData name="Victor VAN HOUTE" userId="10030000A4C81FB9@LIVE.COM" providerId="AD" clId="Web-{FF71EDB7-971F-406D-8696-927B1FC81798}" dt="2018-02-06T07:54:27.586" v="37"/>
          <ac:spMkLst>
            <pc:docMk/>
            <pc:sldMk cId="1211765056" sldId="261"/>
            <ac:spMk id="2" creationId="{00000000-0000-0000-0000-000000000000}"/>
          </ac:spMkLst>
        </pc:spChg>
        <pc:spChg chg="mod">
          <ac:chgData name="Victor VAN HOUTE" userId="10030000A4C81FB9@LIVE.COM" providerId="AD" clId="Web-{FF71EDB7-971F-406D-8696-927B1FC81798}" dt="2018-02-06T08:44:00.873" v="1188"/>
          <ac:spMkLst>
            <pc:docMk/>
            <pc:sldMk cId="1211765056" sldId="261"/>
            <ac:spMk id="3" creationId="{00000000-0000-0000-0000-000000000000}"/>
          </ac:spMkLst>
        </pc:spChg>
      </pc:sldChg>
      <pc:sldChg chg="modNotes">
        <pc:chgData name="Victor VAN HOUTE" userId="10030000A4C81FB9@LIVE.COM" providerId="AD" clId="Web-{FF71EDB7-971F-406D-8696-927B1FC81798}" dt="2018-02-06T09:15:20.089" v="1768"/>
        <pc:sldMkLst>
          <pc:docMk/>
          <pc:sldMk cId="2069532059" sldId="263"/>
        </pc:sldMkLst>
      </pc:sldChg>
      <pc:sldChg chg="modSp modNotes">
        <pc:chgData name="Victor VAN HOUTE" userId="10030000A4C81FB9@LIVE.COM" providerId="AD" clId="Web-{FF71EDB7-971F-406D-8696-927B1FC81798}" dt="2018-02-06T08:52:30.090" v="1386"/>
        <pc:sldMkLst>
          <pc:docMk/>
          <pc:sldMk cId="3705703320" sldId="264"/>
        </pc:sldMkLst>
        <pc:picChg chg="mod">
          <ac:chgData name="Victor VAN HOUTE" userId="10030000A4C81FB9@LIVE.COM" providerId="AD" clId="Web-{FF71EDB7-971F-406D-8696-927B1FC81798}" dt="2018-02-06T07:52:26.126" v="6"/>
          <ac:picMkLst>
            <pc:docMk/>
            <pc:sldMk cId="3705703320" sldId="264"/>
            <ac:picMk id="3" creationId="{00000000-0000-0000-0000-000000000000}"/>
          </ac:picMkLst>
        </pc:picChg>
      </pc:sldChg>
      <pc:sldChg chg="modSp">
        <pc:chgData name="Victor VAN HOUTE" userId="10030000A4C81FB9@LIVE.COM" providerId="AD" clId="Web-{FF71EDB7-971F-406D-8696-927B1FC81798}" dt="2018-02-06T07:52:44.908" v="11"/>
        <pc:sldMkLst>
          <pc:docMk/>
          <pc:sldMk cId="4038744086" sldId="266"/>
        </pc:sldMkLst>
        <pc:spChg chg="mod">
          <ac:chgData name="Victor VAN HOUTE" userId="10030000A4C81FB9@LIVE.COM" providerId="AD" clId="Web-{FF71EDB7-971F-406D-8696-927B1FC81798}" dt="2018-02-06T07:52:44.908" v="11"/>
          <ac:spMkLst>
            <pc:docMk/>
            <pc:sldMk cId="4038744086" sldId="266"/>
            <ac:spMk id="4" creationId="{287345FB-9EB4-4748-AA35-B2B90C392197}"/>
          </ac:spMkLst>
        </pc:spChg>
        <pc:picChg chg="mod">
          <ac:chgData name="Victor VAN HOUTE" userId="10030000A4C81FB9@LIVE.COM" providerId="AD" clId="Web-{FF71EDB7-971F-406D-8696-927B1FC81798}" dt="2018-02-06T07:52:41.486" v="10"/>
          <ac:picMkLst>
            <pc:docMk/>
            <pc:sldMk cId="4038744086" sldId="266"/>
            <ac:picMk id="3" creationId="{00000000-0000-0000-0000-000000000000}"/>
          </ac:picMkLst>
        </pc:picChg>
      </pc:sldChg>
      <pc:sldChg chg="modSp">
        <pc:chgData name="Victor VAN HOUTE" userId="10030000A4C81FB9@LIVE.COM" providerId="AD" clId="Web-{FF71EDB7-971F-406D-8696-927B1FC81798}" dt="2018-02-06T07:53:01.581" v="14"/>
        <pc:sldMkLst>
          <pc:docMk/>
          <pc:sldMk cId="2862284900" sldId="267"/>
        </pc:sldMkLst>
        <pc:spChg chg="mod">
          <ac:chgData name="Victor VAN HOUTE" userId="10030000A4C81FB9@LIVE.COM" providerId="AD" clId="Web-{FF71EDB7-971F-406D-8696-927B1FC81798}" dt="2018-02-06T07:53:01.581" v="14"/>
          <ac:spMkLst>
            <pc:docMk/>
            <pc:sldMk cId="2862284900" sldId="267"/>
            <ac:spMk id="2" creationId="{E9DC1257-0DDE-49FF-93B6-41C374A0442E}"/>
          </ac:spMkLst>
        </pc:spChg>
        <pc:picChg chg="mod">
          <ac:chgData name="Victor VAN HOUTE" userId="10030000A4C81FB9@LIVE.COM" providerId="AD" clId="Web-{FF71EDB7-971F-406D-8696-927B1FC81798}" dt="2018-02-06T07:52:57.596" v="13"/>
          <ac:picMkLst>
            <pc:docMk/>
            <pc:sldMk cId="2862284900" sldId="267"/>
            <ac:picMk id="3" creationId="{00000000-0000-0000-0000-000000000000}"/>
          </ac:picMkLst>
        </pc:picChg>
      </pc:sldChg>
      <pc:sldChg chg="modSp modNotes">
        <pc:chgData name="Victor VAN HOUTE" userId="10030000A4C81FB9@LIVE.COM" providerId="AD" clId="Web-{FF71EDB7-971F-406D-8696-927B1FC81798}" dt="2018-02-06T08:51:47.400" v="1384"/>
        <pc:sldMkLst>
          <pc:docMk/>
          <pc:sldMk cId="1483133386" sldId="268"/>
        </pc:sldMkLst>
        <pc:spChg chg="mod">
          <ac:chgData name="Victor VAN HOUTE" userId="10030000A4C81FB9@LIVE.COM" providerId="AD" clId="Web-{FF71EDB7-971F-406D-8696-927B1FC81798}" dt="2018-02-06T07:53:12.739" v="17"/>
          <ac:spMkLst>
            <pc:docMk/>
            <pc:sldMk cId="1483133386" sldId="268"/>
            <ac:spMk id="2" creationId="{D4BBEFED-B881-47D8-9717-E4C29A8D66A9}"/>
          </ac:spMkLst>
        </pc:spChg>
        <pc:picChg chg="mod">
          <ac:chgData name="Victor VAN HOUTE" userId="10030000A4C81FB9@LIVE.COM" providerId="AD" clId="Web-{FF71EDB7-971F-406D-8696-927B1FC81798}" dt="2018-02-06T07:53:14.723" v="18"/>
          <ac:picMkLst>
            <pc:docMk/>
            <pc:sldMk cId="1483133386" sldId="268"/>
            <ac:picMk id="3" creationId="{00000000-0000-0000-0000-000000000000}"/>
          </ac:picMkLst>
        </pc:picChg>
      </pc:sldChg>
      <pc:sldChg chg="modSp del">
        <pc:chgData name="Victor VAN HOUTE" userId="10030000A4C81FB9@LIVE.COM" providerId="AD" clId="Web-{FF71EDB7-971F-406D-8696-927B1FC81798}" dt="2018-02-06T08:28:23.453" v="812"/>
        <pc:sldMkLst>
          <pc:docMk/>
          <pc:sldMk cId="3713826544" sldId="269"/>
        </pc:sldMkLst>
        <pc:spChg chg="mod">
          <ac:chgData name="Victor VAN HOUTE" userId="10030000A4C81FB9@LIVE.COM" providerId="AD" clId="Web-{FF71EDB7-971F-406D-8696-927B1FC81798}" dt="2018-02-06T07:53:45.756" v="25"/>
          <ac:spMkLst>
            <pc:docMk/>
            <pc:sldMk cId="3713826544" sldId="269"/>
            <ac:spMk id="2" creationId="{D390ACCB-3411-4AB9-B0C0-83B298F0A908}"/>
          </ac:spMkLst>
        </pc:spChg>
        <pc:picChg chg="mod">
          <ac:chgData name="Victor VAN HOUTE" userId="10030000A4C81FB9@LIVE.COM" providerId="AD" clId="Web-{FF71EDB7-971F-406D-8696-927B1FC81798}" dt="2018-02-06T07:53:42.537" v="24"/>
          <ac:picMkLst>
            <pc:docMk/>
            <pc:sldMk cId="3713826544" sldId="269"/>
            <ac:picMk id="3" creationId="{00000000-0000-0000-0000-000000000000}"/>
          </ac:picMkLst>
        </pc:picChg>
      </pc:sldChg>
      <pc:sldChg chg="modSp modNotes">
        <pc:chgData name="Victor VAN HOUTE" userId="10030000A4C81FB9@LIVE.COM" providerId="AD" clId="Web-{FF71EDB7-971F-406D-8696-927B1FC81798}" dt="2018-02-06T08:51:36.728" v="1383"/>
        <pc:sldMkLst>
          <pc:docMk/>
          <pc:sldMk cId="3613770655" sldId="270"/>
        </pc:sldMkLst>
        <pc:spChg chg="mod">
          <ac:chgData name="Victor VAN HOUTE" userId="10030000A4C81FB9@LIVE.COM" providerId="AD" clId="Web-{FF71EDB7-971F-406D-8696-927B1FC81798}" dt="2018-02-06T07:53:57.678" v="28"/>
          <ac:spMkLst>
            <pc:docMk/>
            <pc:sldMk cId="3613770655" sldId="270"/>
            <ac:spMk id="5" creationId="{D9A09EB8-95B8-4C15-83E4-163E61619EA4}"/>
          </ac:spMkLst>
        </pc:spChg>
        <pc:picChg chg="mod">
          <ac:chgData name="Victor VAN HOUTE" userId="10030000A4C81FB9@LIVE.COM" providerId="AD" clId="Web-{FF71EDB7-971F-406D-8696-927B1FC81798}" dt="2018-02-06T07:53:55.149" v="27"/>
          <ac:picMkLst>
            <pc:docMk/>
            <pc:sldMk cId="3613770655" sldId="270"/>
            <ac:picMk id="3" creationId="{48043EC8-F7A9-493B-B74B-C1D943AD7CCC}"/>
          </ac:picMkLst>
        </pc:picChg>
      </pc:sldChg>
      <pc:sldChg chg="modSp modNotes">
        <pc:chgData name="Victor VAN HOUTE" userId="10030000A4C81FB9@LIVE.COM" providerId="AD" clId="Web-{FF71EDB7-971F-406D-8696-927B1FC81798}" dt="2018-02-06T08:50:55.865" v="1374"/>
        <pc:sldMkLst>
          <pc:docMk/>
          <pc:sldMk cId="2020137691" sldId="271"/>
        </pc:sldMkLst>
        <pc:spChg chg="mod">
          <ac:chgData name="Victor VAN HOUTE" userId="10030000A4C81FB9@LIVE.COM" providerId="AD" clId="Web-{FF71EDB7-971F-406D-8696-927B1FC81798}" dt="2018-02-06T07:54:12.304" v="31"/>
          <ac:spMkLst>
            <pc:docMk/>
            <pc:sldMk cId="2020137691" sldId="271"/>
            <ac:spMk id="6" creationId="{4BF7383E-DE93-4BD7-9BDE-27A504DD28F6}"/>
          </ac:spMkLst>
        </pc:spChg>
        <pc:picChg chg="mod">
          <ac:chgData name="Victor VAN HOUTE" userId="10030000A4C81FB9@LIVE.COM" providerId="AD" clId="Web-{FF71EDB7-971F-406D-8696-927B1FC81798}" dt="2018-02-06T07:54:07.820" v="30"/>
          <ac:picMkLst>
            <pc:docMk/>
            <pc:sldMk cId="2020137691" sldId="271"/>
            <ac:picMk id="3" creationId="{F3F5C80B-4522-49A1-A6E6-760328FFFE6F}"/>
          </ac:picMkLst>
        </pc:picChg>
      </pc:sldChg>
      <pc:sldChg chg="del">
        <pc:chgData name="Victor VAN HOUTE" userId="10030000A4C81FB9@LIVE.COM" providerId="AD" clId="Web-{FF71EDB7-971F-406D-8696-927B1FC81798}" dt="2018-02-06T08:37:51.278" v="1039"/>
        <pc:sldMkLst>
          <pc:docMk/>
          <pc:sldMk cId="273344234" sldId="274"/>
        </pc:sldMkLst>
      </pc:sldChg>
      <pc:sldChg chg="del">
        <pc:chgData name="Victor VAN HOUTE" userId="10030000A4C81FB9@LIVE.COM" providerId="AD" clId="Web-{FF71EDB7-971F-406D-8696-927B1FC81798}" dt="2018-02-06T07:54:40.258" v="43"/>
        <pc:sldMkLst>
          <pc:docMk/>
          <pc:sldMk cId="2273831521" sldId="275"/>
        </pc:sldMkLst>
      </pc:sldChg>
      <pc:sldChg chg="modNotes">
        <pc:chgData name="Victor VAN HOUTE" userId="10030000A4C81FB9@LIVE.COM" providerId="AD" clId="Web-{FF71EDB7-971F-406D-8696-927B1FC81798}" dt="2018-02-06T07:58:42.087" v="171"/>
        <pc:sldMkLst>
          <pc:docMk/>
          <pc:sldMk cId="776934601" sldId="276"/>
        </pc:sldMkLst>
      </pc:sldChg>
      <pc:sldChg chg="modSp modNotes">
        <pc:chgData name="Victor VAN HOUTE" userId="10030000A4C81FB9@LIVE.COM" providerId="AD" clId="Web-{FF71EDB7-971F-406D-8696-927B1FC81798}" dt="2018-02-06T08:28:08.906" v="811"/>
        <pc:sldMkLst>
          <pc:docMk/>
          <pc:sldMk cId="4105440494" sldId="278"/>
        </pc:sldMkLst>
        <pc:spChg chg="mod">
          <ac:chgData name="Victor VAN HOUTE" userId="10030000A4C81FB9@LIVE.COM" providerId="AD" clId="Web-{FF71EDB7-971F-406D-8696-927B1FC81798}" dt="2018-02-06T07:53:27.692" v="21"/>
          <ac:spMkLst>
            <pc:docMk/>
            <pc:sldMk cId="4105440494" sldId="278"/>
            <ac:spMk id="2" creationId="{9A6238A7-C5D9-4900-92F9-9A288FC1D7AA}"/>
          </ac:spMkLst>
        </pc:spChg>
        <pc:picChg chg="mod">
          <ac:chgData name="Victor VAN HOUTE" userId="10030000A4C81FB9@LIVE.COM" providerId="AD" clId="Web-{FF71EDB7-971F-406D-8696-927B1FC81798}" dt="2018-02-06T07:53:33.224" v="22"/>
          <ac:picMkLst>
            <pc:docMk/>
            <pc:sldMk cId="4105440494" sldId="278"/>
            <ac:picMk id="3" creationId="{44BD0C9E-899A-4E8A-9C80-26B486DE0A6B}"/>
          </ac:picMkLst>
        </pc:picChg>
      </pc:sldChg>
      <pc:sldChg chg="modSp modNotes">
        <pc:chgData name="Victor VAN HOUTE" userId="10030000A4C81FB9@LIVE.COM" providerId="AD" clId="Web-{FF71EDB7-971F-406D-8696-927B1FC81798}" dt="2018-02-06T08:13:15.129" v="487"/>
        <pc:sldMkLst>
          <pc:docMk/>
          <pc:sldMk cId="1545427909" sldId="279"/>
        </pc:sldMkLst>
        <pc:spChg chg="mod">
          <ac:chgData name="Victor VAN HOUTE" userId="10030000A4C81FB9@LIVE.COM" providerId="AD" clId="Web-{FF71EDB7-971F-406D-8696-927B1FC81798}" dt="2018-02-06T08:07:20.517" v="378"/>
          <ac:spMkLst>
            <pc:docMk/>
            <pc:sldMk cId="1545427909" sldId="279"/>
            <ac:spMk id="2" creationId="{BADDBF3F-9AC3-4175-999A-D735F9FF93E7}"/>
          </ac:spMkLst>
        </pc:spChg>
        <pc:spChg chg="mod">
          <ac:chgData name="Victor VAN HOUTE" userId="10030000A4C81FB9@LIVE.COM" providerId="AD" clId="Web-{FF71EDB7-971F-406D-8696-927B1FC81798}" dt="2018-02-06T07:52:01.937" v="2"/>
          <ac:spMkLst>
            <pc:docMk/>
            <pc:sldMk cId="1545427909" sldId="279"/>
            <ac:spMk id="3" creationId="{7BCDFF79-5872-4DE0-8046-B377B4ECF723}"/>
          </ac:spMkLst>
        </pc:spChg>
      </pc:sldChg>
      <pc:sldChg chg="modSp modNotes">
        <pc:chgData name="Victor VAN HOUTE" userId="10030000A4C81FB9@LIVE.COM" providerId="AD" clId="Web-{FF71EDB7-971F-406D-8696-927B1FC81798}" dt="2018-02-06T08:07:10.407" v="375"/>
        <pc:sldMkLst>
          <pc:docMk/>
          <pc:sldMk cId="1629922108" sldId="280"/>
        </pc:sldMkLst>
        <pc:spChg chg="mod">
          <ac:chgData name="Victor VAN HOUTE" userId="10030000A4C81FB9@LIVE.COM" providerId="AD" clId="Web-{FF71EDB7-971F-406D-8696-927B1FC81798}" dt="2018-02-06T08:06:20.561" v="369"/>
          <ac:spMkLst>
            <pc:docMk/>
            <pc:sldMk cId="1629922108" sldId="280"/>
            <ac:spMk id="3" creationId="{D7407883-2C49-4F0B-8519-E7B56B0CF241}"/>
          </ac:spMkLst>
        </pc:spChg>
      </pc:sldChg>
    </pc:docChg>
  </pc:docChgLst>
  <pc:docChgLst>
    <pc:chgData name="Victor VAN HOUTE" userId="10030000A4C81FB9@LIVE.COM" providerId="AD" clId="Web-{C796A9E5-FD2C-4975-9674-81C3A6DB0242}"/>
    <pc:docChg chg="modSld">
      <pc:chgData name="Victor VAN HOUTE" userId="10030000A4C81FB9@LIVE.COM" providerId="AD" clId="Web-{C796A9E5-FD2C-4975-9674-81C3A6DB0242}" dt="2018-01-05T09:22:51.977" v="25"/>
      <pc:docMkLst>
        <pc:docMk/>
      </pc:docMkLst>
      <pc:sldChg chg="modSp">
        <pc:chgData name="Victor VAN HOUTE" userId="10030000A4C81FB9@LIVE.COM" providerId="AD" clId="Web-{C796A9E5-FD2C-4975-9674-81C3A6DB0242}" dt="2018-01-05T09:21:09.364" v="4"/>
        <pc:sldMkLst>
          <pc:docMk/>
          <pc:sldMk cId="3705703320" sldId="264"/>
        </pc:sldMkLst>
        <pc:picChg chg="mod">
          <ac:chgData name="Victor VAN HOUTE" userId="10030000A4C81FB9@LIVE.COM" providerId="AD" clId="Web-{C796A9E5-FD2C-4975-9674-81C3A6DB0242}" dt="2018-01-05T09:21:09.364" v="4"/>
          <ac:picMkLst>
            <pc:docMk/>
            <pc:sldMk cId="3705703320" sldId="264"/>
            <ac:picMk id="3" creationId="{00000000-0000-0000-0000-000000000000}"/>
          </ac:picMkLst>
        </pc:picChg>
      </pc:sldChg>
      <pc:sldChg chg="addSp modSp">
        <pc:chgData name="Victor VAN HOUTE" userId="10030000A4C81FB9@LIVE.COM" providerId="AD" clId="Web-{C796A9E5-FD2C-4975-9674-81C3A6DB0242}" dt="2018-01-05T09:22:40.602" v="20"/>
        <pc:sldMkLst>
          <pc:docMk/>
          <pc:sldMk cId="2862284900" sldId="267"/>
        </pc:sldMkLst>
        <pc:spChg chg="add">
          <ac:chgData name="Victor VAN HOUTE" userId="10030000A4C81FB9@LIVE.COM" providerId="AD" clId="Web-{C796A9E5-FD2C-4975-9674-81C3A6DB0242}" dt="2018-01-05T09:22:40.602" v="20"/>
          <ac:spMkLst>
            <pc:docMk/>
            <pc:sldMk cId="2862284900" sldId="267"/>
            <ac:spMk id="2" creationId="{E9DC1257-0DDE-49FF-93B6-41C374A0442E}"/>
          </ac:spMkLst>
        </pc:spChg>
        <pc:picChg chg="mod">
          <ac:chgData name="Victor VAN HOUTE" userId="10030000A4C81FB9@LIVE.COM" providerId="AD" clId="Web-{C796A9E5-FD2C-4975-9674-81C3A6DB0242}" dt="2018-01-05T09:21:22.850" v="9"/>
          <ac:picMkLst>
            <pc:docMk/>
            <pc:sldMk cId="2862284900" sldId="267"/>
            <ac:picMk id="3" creationId="{00000000-0000-0000-0000-000000000000}"/>
          </ac:picMkLst>
        </pc:picChg>
      </pc:sldChg>
      <pc:sldChg chg="addSp modSp">
        <pc:chgData name="Victor VAN HOUTE" userId="10030000A4C81FB9@LIVE.COM" providerId="AD" clId="Web-{C796A9E5-FD2C-4975-9674-81C3A6DB0242}" dt="2018-01-05T09:22:43.164" v="21"/>
        <pc:sldMkLst>
          <pc:docMk/>
          <pc:sldMk cId="1483133386" sldId="268"/>
        </pc:sldMkLst>
        <pc:spChg chg="add">
          <ac:chgData name="Victor VAN HOUTE" userId="10030000A4C81FB9@LIVE.COM" providerId="AD" clId="Web-{C796A9E5-FD2C-4975-9674-81C3A6DB0242}" dt="2018-01-05T09:22:43.164" v="21"/>
          <ac:spMkLst>
            <pc:docMk/>
            <pc:sldMk cId="1483133386" sldId="268"/>
            <ac:spMk id="2" creationId="{D4BBEFED-B881-47D8-9717-E4C29A8D66A9}"/>
          </ac:spMkLst>
        </pc:spChg>
        <pc:picChg chg="mod">
          <ac:chgData name="Victor VAN HOUTE" userId="10030000A4C81FB9@LIVE.COM" providerId="AD" clId="Web-{C796A9E5-FD2C-4975-9674-81C3A6DB0242}" dt="2018-01-05T09:22:08.976" v="15"/>
          <ac:picMkLst>
            <pc:docMk/>
            <pc:sldMk cId="1483133386" sldId="268"/>
            <ac:picMk id="3" creationId="{00000000-0000-0000-0000-000000000000}"/>
          </ac:picMkLst>
        </pc:picChg>
      </pc:sldChg>
      <pc:sldChg chg="addSp">
        <pc:chgData name="Victor VAN HOUTE" userId="10030000A4C81FB9@LIVE.COM" providerId="AD" clId="Web-{C796A9E5-FD2C-4975-9674-81C3A6DB0242}" dt="2018-01-05T09:22:47.461" v="23"/>
        <pc:sldMkLst>
          <pc:docMk/>
          <pc:sldMk cId="3713826544" sldId="269"/>
        </pc:sldMkLst>
        <pc:spChg chg="add">
          <ac:chgData name="Victor VAN HOUTE" userId="10030000A4C81FB9@LIVE.COM" providerId="AD" clId="Web-{C796A9E5-FD2C-4975-9674-81C3A6DB0242}" dt="2018-01-05T09:22:47.461" v="23"/>
          <ac:spMkLst>
            <pc:docMk/>
            <pc:sldMk cId="3713826544" sldId="269"/>
            <ac:spMk id="2" creationId="{D390ACCB-3411-4AB9-B0C0-83B298F0A908}"/>
          </ac:spMkLst>
        </pc:spChg>
      </pc:sldChg>
      <pc:sldChg chg="addSp">
        <pc:chgData name="Victor VAN HOUTE" userId="10030000A4C81FB9@LIVE.COM" providerId="AD" clId="Web-{C796A9E5-FD2C-4975-9674-81C3A6DB0242}" dt="2018-01-05T09:22:49.227" v="24"/>
        <pc:sldMkLst>
          <pc:docMk/>
          <pc:sldMk cId="3613770655" sldId="270"/>
        </pc:sldMkLst>
        <pc:spChg chg="add">
          <ac:chgData name="Victor VAN HOUTE" userId="10030000A4C81FB9@LIVE.COM" providerId="AD" clId="Web-{C796A9E5-FD2C-4975-9674-81C3A6DB0242}" dt="2018-01-05T09:22:49.227" v="24"/>
          <ac:spMkLst>
            <pc:docMk/>
            <pc:sldMk cId="3613770655" sldId="270"/>
            <ac:spMk id="5" creationId="{D9A09EB8-95B8-4C15-83E4-163E61619EA4}"/>
          </ac:spMkLst>
        </pc:spChg>
      </pc:sldChg>
      <pc:sldChg chg="addSp">
        <pc:chgData name="Victor VAN HOUTE" userId="10030000A4C81FB9@LIVE.COM" providerId="AD" clId="Web-{C796A9E5-FD2C-4975-9674-81C3A6DB0242}" dt="2018-01-05T09:22:51.977" v="25"/>
        <pc:sldMkLst>
          <pc:docMk/>
          <pc:sldMk cId="2020137691" sldId="271"/>
        </pc:sldMkLst>
        <pc:spChg chg="add">
          <ac:chgData name="Victor VAN HOUTE" userId="10030000A4C81FB9@LIVE.COM" providerId="AD" clId="Web-{C796A9E5-FD2C-4975-9674-81C3A6DB0242}" dt="2018-01-05T09:22:51.977" v="25"/>
          <ac:spMkLst>
            <pc:docMk/>
            <pc:sldMk cId="2020137691" sldId="271"/>
            <ac:spMk id="5" creationId="{FDD92EEF-D782-4CE2-AD16-A78D9B27C15A}"/>
          </ac:spMkLst>
        </pc:spChg>
      </pc:sldChg>
      <pc:sldChg chg="addSp modSp">
        <pc:chgData name="Victor VAN HOUTE" userId="10030000A4C81FB9@LIVE.COM" providerId="AD" clId="Web-{C796A9E5-FD2C-4975-9674-81C3A6DB0242}" dt="2018-01-05T09:22:45.446" v="22"/>
        <pc:sldMkLst>
          <pc:docMk/>
          <pc:sldMk cId="4105440494" sldId="278"/>
        </pc:sldMkLst>
        <pc:spChg chg="add">
          <ac:chgData name="Victor VAN HOUTE" userId="10030000A4C81FB9@LIVE.COM" providerId="AD" clId="Web-{C796A9E5-FD2C-4975-9674-81C3A6DB0242}" dt="2018-01-05T09:22:45.446" v="22"/>
          <ac:spMkLst>
            <pc:docMk/>
            <pc:sldMk cId="4105440494" sldId="278"/>
            <ac:spMk id="2" creationId="{9A6238A7-C5D9-4900-92F9-9A288FC1D7AA}"/>
          </ac:spMkLst>
        </pc:spChg>
        <pc:picChg chg="mod">
          <ac:chgData name="Victor VAN HOUTE" userId="10030000A4C81FB9@LIVE.COM" providerId="AD" clId="Web-{C796A9E5-FD2C-4975-9674-81C3A6DB0242}" dt="2018-01-05T09:22:27.164" v="19"/>
          <ac:picMkLst>
            <pc:docMk/>
            <pc:sldMk cId="4105440494" sldId="278"/>
            <ac:picMk id="3" creationId="{44BD0C9E-899A-4E8A-9C80-26B486DE0A6B}"/>
          </ac:picMkLst>
        </pc:picChg>
      </pc:sldChg>
    </pc:docChg>
  </pc:docChgLst>
  <pc:docChgLst>
    <pc:chgData name="Ange OUEGNIN" userId="1003BFFD9B187C8B@LIVE.COM" providerId="AD" clId="Web-{2FCC4F7D-F26A-4A0C-B30D-DD1727175668}"/>
    <pc:docChg chg="addSld delSld modSld modSection">
      <pc:chgData name="Ange OUEGNIN" userId="1003BFFD9B187C8B@LIVE.COM" providerId="AD" clId="Web-{2FCC4F7D-F26A-4A0C-B30D-DD1727175668}" dt="2018-01-04T08:41:37.018" v="31"/>
      <pc:docMkLst>
        <pc:docMk/>
      </pc:docMkLst>
      <pc:sldChg chg="addSp delSp modSp del delAnim">
        <pc:chgData name="Ange OUEGNIN" userId="1003BFFD9B187C8B@LIVE.COM" providerId="AD" clId="Web-{2FCC4F7D-F26A-4A0C-B30D-DD1727175668}" dt="2018-01-04T08:33:28.073" v="12"/>
        <pc:sldMkLst>
          <pc:docMk/>
          <pc:sldMk cId="1585925640" sldId="256"/>
        </pc:sldMkLst>
        <pc:spChg chg="del">
          <ac:chgData name="Ange OUEGNIN" userId="1003BFFD9B187C8B@LIVE.COM" providerId="AD" clId="Web-{2FCC4F7D-F26A-4A0C-B30D-DD1727175668}" dt="2018-01-04T08:33:14.495" v="9"/>
          <ac:spMkLst>
            <pc:docMk/>
            <pc:sldMk cId="1585925640" sldId="256"/>
            <ac:spMk id="2" creationId="{00000000-0000-0000-0000-000000000000}"/>
          </ac:spMkLst>
        </pc:spChg>
        <pc:spChg chg="add mod">
          <ac:chgData name="Ange OUEGNIN" userId="1003BFFD9B187C8B@LIVE.COM" providerId="AD" clId="Web-{2FCC4F7D-F26A-4A0C-B30D-DD1727175668}" dt="2018-01-04T08:33:14.495" v="9"/>
          <ac:spMkLst>
            <pc:docMk/>
            <pc:sldMk cId="1585925640" sldId="256"/>
            <ac:spMk id="4" creationId="{5228D732-A95B-4EBF-8279-867316760BCD}"/>
          </ac:spMkLst>
        </pc:spChg>
      </pc:sldChg>
      <pc:sldChg chg="addSp delSp">
        <pc:chgData name="Ange OUEGNIN" userId="1003BFFD9B187C8B@LIVE.COM" providerId="AD" clId="Web-{2FCC4F7D-F26A-4A0C-B30D-DD1727175668}" dt="2018-01-04T08:34:05.230" v="17"/>
        <pc:sldMkLst>
          <pc:docMk/>
          <pc:sldMk cId="3686740585" sldId="260"/>
        </pc:sldMkLst>
        <pc:picChg chg="add del">
          <ac:chgData name="Ange OUEGNIN" userId="1003BFFD9B187C8B@LIVE.COM" providerId="AD" clId="Web-{2FCC4F7D-F26A-4A0C-B30D-DD1727175668}" dt="2018-01-04T08:34:05.230" v="17"/>
          <ac:picMkLst>
            <pc:docMk/>
            <pc:sldMk cId="3686740585" sldId="260"/>
            <ac:picMk id="3" creationId="{00000000-0000-0000-0000-000000000000}"/>
          </ac:picMkLst>
        </pc:picChg>
      </pc:sldChg>
      <pc:sldChg chg="modNotes">
        <pc:chgData name="Ange OUEGNIN" userId="1003BFFD9B187C8B@LIVE.COM" providerId="AD" clId="Web-{2FCC4F7D-F26A-4A0C-B30D-DD1727175668}" dt="2018-01-04T08:41:37.018" v="31"/>
        <pc:sldMkLst>
          <pc:docMk/>
          <pc:sldMk cId="3705703320" sldId="264"/>
        </pc:sldMkLst>
      </pc:sldChg>
      <pc:sldChg chg="addSp delSp modSp del delAnim">
        <pc:chgData name="Ange OUEGNIN" userId="1003BFFD9B187C8B@LIVE.COM" providerId="AD" clId="Web-{2FCC4F7D-F26A-4A0C-B30D-DD1727175668}" dt="2018-01-04T08:33:06.041" v="8"/>
        <pc:sldMkLst>
          <pc:docMk/>
          <pc:sldMk cId="2836330601" sldId="273"/>
        </pc:sldMkLst>
        <pc:spChg chg="del">
          <ac:chgData name="Ange OUEGNIN" userId="1003BFFD9B187C8B@LIVE.COM" providerId="AD" clId="Web-{2FCC4F7D-F26A-4A0C-B30D-DD1727175668}" dt="2018-01-04T08:32:23.931" v="1"/>
          <ac:spMkLst>
            <pc:docMk/>
            <pc:sldMk cId="2836330601" sldId="273"/>
            <ac:spMk id="3" creationId="{00000000-0000-0000-0000-000000000000}"/>
          </ac:spMkLst>
        </pc:spChg>
        <pc:spChg chg="add mod">
          <ac:chgData name="Ange OUEGNIN" userId="1003BFFD9B187C8B@LIVE.COM" providerId="AD" clId="Web-{2FCC4F7D-F26A-4A0C-B30D-DD1727175668}" dt="2018-01-04T08:32:23.931" v="1"/>
          <ac:spMkLst>
            <pc:docMk/>
            <pc:sldMk cId="2836330601" sldId="273"/>
            <ac:spMk id="4" creationId="{08D015DE-A5A9-4F70-993C-25000BB3899F}"/>
          </ac:spMkLst>
        </pc:spChg>
        <pc:picChg chg="del">
          <ac:chgData name="Ange OUEGNIN" userId="1003BFFD9B187C8B@LIVE.COM" providerId="AD" clId="Web-{2FCC4F7D-F26A-4A0C-B30D-DD1727175668}" dt="2018-01-04T08:32:43.104" v="5"/>
          <ac:picMkLst>
            <pc:docMk/>
            <pc:sldMk cId="2836330601" sldId="273"/>
            <ac:picMk id="6" creationId="{00000000-0000-0000-0000-000000000000}"/>
          </ac:picMkLst>
        </pc:picChg>
      </pc:sldChg>
      <pc:sldChg chg="delSp add del">
        <pc:chgData name="Ange OUEGNIN" userId="1003BFFD9B187C8B@LIVE.COM" providerId="AD" clId="Web-{2FCC4F7D-F26A-4A0C-B30D-DD1727175668}" dt="2018-01-04T08:34:08.605" v="19"/>
        <pc:sldMkLst>
          <pc:docMk/>
          <pc:sldMk cId="273344234" sldId="274"/>
        </pc:sldMkLst>
        <pc:picChg chg="del">
          <ac:chgData name="Ange OUEGNIN" userId="1003BFFD9B187C8B@LIVE.COM" providerId="AD" clId="Web-{2FCC4F7D-F26A-4A0C-B30D-DD1727175668}" dt="2018-01-04T08:34:07.355" v="18"/>
          <ac:picMkLst>
            <pc:docMk/>
            <pc:sldMk cId="273344234" sldId="274"/>
            <ac:picMk id="3" creationId="{00000000-0000-0000-0000-000000000000}"/>
          </ac:picMkLst>
        </pc:picChg>
        <pc:picChg chg="del">
          <ac:chgData name="Ange OUEGNIN" userId="1003BFFD9B187C8B@LIVE.COM" providerId="AD" clId="Web-{2FCC4F7D-F26A-4A0C-B30D-DD1727175668}" dt="2018-01-04T08:34:08.605" v="19"/>
          <ac:picMkLst>
            <pc:docMk/>
            <pc:sldMk cId="273344234" sldId="274"/>
            <ac:picMk id="4" creationId="{00000000-0000-0000-0000-000000000000}"/>
          </ac:picMkLst>
        </pc:picChg>
      </pc:sldChg>
      <pc:sldChg chg="delSp">
        <pc:chgData name="Ange OUEGNIN" userId="1003BFFD9B187C8B@LIVE.COM" providerId="AD" clId="Web-{2FCC4F7D-F26A-4A0C-B30D-DD1727175668}" dt="2018-01-04T08:34:11.527" v="21"/>
        <pc:sldMkLst>
          <pc:docMk/>
          <pc:sldMk cId="2273831521" sldId="275"/>
        </pc:sldMkLst>
        <pc:picChg chg="del">
          <ac:chgData name="Ange OUEGNIN" userId="1003BFFD9B187C8B@LIVE.COM" providerId="AD" clId="Web-{2FCC4F7D-F26A-4A0C-B30D-DD1727175668}" dt="2018-01-04T08:34:10.292" v="20"/>
          <ac:picMkLst>
            <pc:docMk/>
            <pc:sldMk cId="2273831521" sldId="275"/>
            <ac:picMk id="3" creationId="{00000000-0000-0000-0000-000000000000}"/>
          </ac:picMkLst>
        </pc:picChg>
        <pc:picChg chg="del">
          <ac:chgData name="Ange OUEGNIN" userId="1003BFFD9B187C8B@LIVE.COM" providerId="AD" clId="Web-{2FCC4F7D-F26A-4A0C-B30D-DD1727175668}" dt="2018-01-04T08:34:11.527" v="21"/>
          <ac:picMkLst>
            <pc:docMk/>
            <pc:sldMk cId="2273831521" sldId="275"/>
            <ac:picMk id="4" creationId="{00000000-0000-0000-0000-000000000000}"/>
          </ac:picMkLst>
        </pc:picChg>
      </pc:sldChg>
      <pc:sldChg chg="delSp">
        <pc:chgData name="Ange OUEGNIN" userId="1003BFFD9B187C8B@LIVE.COM" providerId="AD" clId="Web-{2FCC4F7D-F26A-4A0C-B30D-DD1727175668}" dt="2018-01-04T08:34:15.964" v="23"/>
        <pc:sldMkLst>
          <pc:docMk/>
          <pc:sldMk cId="776934601" sldId="276"/>
        </pc:sldMkLst>
        <pc:picChg chg="del">
          <ac:chgData name="Ange OUEGNIN" userId="1003BFFD9B187C8B@LIVE.COM" providerId="AD" clId="Web-{2FCC4F7D-F26A-4A0C-B30D-DD1727175668}" dt="2018-01-04T08:34:15.480" v="22"/>
          <ac:picMkLst>
            <pc:docMk/>
            <pc:sldMk cId="776934601" sldId="276"/>
            <ac:picMk id="4" creationId="{00000000-0000-0000-0000-000000000000}"/>
          </ac:picMkLst>
        </pc:picChg>
        <pc:picChg chg="del">
          <ac:chgData name="Ange OUEGNIN" userId="1003BFFD9B187C8B@LIVE.COM" providerId="AD" clId="Web-{2FCC4F7D-F26A-4A0C-B30D-DD1727175668}" dt="2018-01-04T08:34:15.964" v="23"/>
          <ac:picMkLst>
            <pc:docMk/>
            <pc:sldMk cId="776934601" sldId="276"/>
            <ac:picMk id="5" creationId="{00000000-0000-0000-0000-000000000000}"/>
          </ac:picMkLst>
        </pc:picChg>
      </pc:sldChg>
      <pc:sldChg chg="addSp delSp modSp new">
        <pc:chgData name="Ange OUEGNIN" userId="1003BFFD9B187C8B@LIVE.COM" providerId="AD" clId="Web-{2FCC4F7D-F26A-4A0C-B30D-DD1727175668}" dt="2018-01-04T08:33:22.151" v="11"/>
        <pc:sldMkLst>
          <pc:docMk/>
          <pc:sldMk cId="4125228321" sldId="277"/>
        </pc:sldMkLst>
        <pc:spChg chg="del mod">
          <ac:chgData name="Ange OUEGNIN" userId="1003BFFD9B187C8B@LIVE.COM" providerId="AD" clId="Web-{2FCC4F7D-F26A-4A0C-B30D-DD1727175668}" dt="2018-01-04T08:32:47.088" v="6"/>
          <ac:spMkLst>
            <pc:docMk/>
            <pc:sldMk cId="4125228321" sldId="277"/>
            <ac:spMk id="3" creationId="{2B28F327-2A61-4724-9BA7-ACAEC11B8C0B}"/>
          </ac:spMkLst>
        </pc:spChg>
        <pc:spChg chg="add mod">
          <ac:chgData name="Ange OUEGNIN" userId="1003BFFD9B187C8B@LIVE.COM" providerId="AD" clId="Web-{2FCC4F7D-F26A-4A0C-B30D-DD1727175668}" dt="2018-01-04T08:32:37.292" v="4"/>
          <ac:spMkLst>
            <pc:docMk/>
            <pc:sldMk cId="4125228321" sldId="277"/>
            <ac:spMk id="4" creationId="{42A241FE-EE77-4145-A559-35E1FB848E99}"/>
          </ac:spMkLst>
        </pc:spChg>
        <pc:spChg chg="add mod">
          <ac:chgData name="Ange OUEGNIN" userId="1003BFFD9B187C8B@LIVE.COM" providerId="AD" clId="Web-{2FCC4F7D-F26A-4A0C-B30D-DD1727175668}" dt="2018-01-04T08:33:22.151" v="11"/>
          <ac:spMkLst>
            <pc:docMk/>
            <pc:sldMk cId="4125228321" sldId="277"/>
            <ac:spMk id="7" creationId="{ADA14477-274E-4084-9807-2DBCEE226192}"/>
          </ac:spMkLst>
        </pc:spChg>
        <pc:picChg chg="add mod ord">
          <ac:chgData name="Ange OUEGNIN" userId="1003BFFD9B187C8B@LIVE.COM" providerId="AD" clId="Web-{2FCC4F7D-F26A-4A0C-B30D-DD1727175668}" dt="2018-01-04T08:32:52.494" v="7"/>
          <ac:picMkLst>
            <pc:docMk/>
            <pc:sldMk cId="4125228321" sldId="277"/>
            <ac:picMk id="5" creationId="{2D342D32-A535-49BA-AB94-A666AD221ADE}"/>
          </ac:picMkLst>
        </pc:picChg>
      </pc:sldChg>
    </pc:docChg>
  </pc:docChgLst>
  <pc:docChgLst>
    <pc:chgData name="Victor VAN HOUTE" userId="10030000A4C81FB9@LIVE.COM" providerId="AD" clId="Web-{D1787228-3A4E-4463-BA98-6FD7371EB1E8}"/>
    <pc:docChg chg="modSld">
      <pc:chgData name="Victor VAN HOUTE" userId="10030000A4C81FB9@LIVE.COM" providerId="AD" clId="Web-{D1787228-3A4E-4463-BA98-6FD7371EB1E8}" dt="2018-01-11T09:14:56.413" v="569"/>
      <pc:docMkLst>
        <pc:docMk/>
      </pc:docMkLst>
      <pc:sldChg chg="modSp">
        <pc:chgData name="Victor VAN HOUTE" userId="10030000A4C81FB9@LIVE.COM" providerId="AD" clId="Web-{D1787228-3A4E-4463-BA98-6FD7371EB1E8}" dt="2018-01-11T08:45:48.418" v="555"/>
        <pc:sldMkLst>
          <pc:docMk/>
          <pc:sldMk cId="1456327167" sldId="257"/>
        </pc:sldMkLst>
        <pc:spChg chg="mod">
          <ac:chgData name="Victor VAN HOUTE" userId="10030000A4C81FB9@LIVE.COM" providerId="AD" clId="Web-{D1787228-3A4E-4463-BA98-6FD7371EB1E8}" dt="2018-01-11T08:45:48.418" v="555"/>
          <ac:spMkLst>
            <pc:docMk/>
            <pc:sldMk cId="1456327167" sldId="257"/>
            <ac:spMk id="2" creationId="{00000000-0000-0000-0000-000000000000}"/>
          </ac:spMkLst>
        </pc:spChg>
      </pc:sldChg>
      <pc:sldChg chg="addSp modSp">
        <pc:chgData name="Victor VAN HOUTE" userId="10030000A4C81FB9@LIVE.COM" providerId="AD" clId="Web-{D1787228-3A4E-4463-BA98-6FD7371EB1E8}" dt="2018-01-11T09:14:56.413" v="569"/>
        <pc:sldMkLst>
          <pc:docMk/>
          <pc:sldMk cId="1545427909" sldId="279"/>
        </pc:sldMkLst>
        <pc:spChg chg="mod">
          <ac:chgData name="Victor VAN HOUTE" userId="10030000A4C81FB9@LIVE.COM" providerId="AD" clId="Web-{D1787228-3A4E-4463-BA98-6FD7371EB1E8}" dt="2018-01-11T08:46:03.215" v="556"/>
          <ac:spMkLst>
            <pc:docMk/>
            <pc:sldMk cId="1545427909" sldId="279"/>
            <ac:spMk id="2" creationId="{BADDBF3F-9AC3-4175-999A-D735F9FF93E7}"/>
          </ac:spMkLst>
        </pc:spChg>
        <pc:spChg chg="mod">
          <ac:chgData name="Victor VAN HOUTE" userId="10030000A4C81FB9@LIVE.COM" providerId="AD" clId="Web-{D1787228-3A4E-4463-BA98-6FD7371EB1E8}" dt="2018-01-11T09:04:04.239" v="567"/>
          <ac:spMkLst>
            <pc:docMk/>
            <pc:sldMk cId="1545427909" sldId="279"/>
            <ac:spMk id="3" creationId="{7BCDFF79-5872-4DE0-8046-B377B4ECF723}"/>
          </ac:spMkLst>
        </pc:spChg>
        <pc:picChg chg="add mod">
          <ac:chgData name="Victor VAN HOUTE" userId="10030000A4C81FB9@LIVE.COM" providerId="AD" clId="Web-{D1787228-3A4E-4463-BA98-6FD7371EB1E8}" dt="2018-01-11T09:14:56.413" v="569"/>
          <ac:picMkLst>
            <pc:docMk/>
            <pc:sldMk cId="1545427909" sldId="279"/>
            <ac:picMk id="4" creationId="{089F1631-2FDD-4533-8398-3F075AE5BD30}"/>
          </ac:picMkLst>
        </pc:picChg>
      </pc:sldChg>
      <pc:sldChg chg="addSp modSp">
        <pc:chgData name="Victor VAN HOUTE" userId="10030000A4C81FB9@LIVE.COM" providerId="AD" clId="Web-{D1787228-3A4E-4463-BA98-6FD7371EB1E8}" dt="2018-01-11T08:44:03.256" v="552"/>
        <pc:sldMkLst>
          <pc:docMk/>
          <pc:sldMk cId="1629922108" sldId="280"/>
        </pc:sldMkLst>
        <pc:spChg chg="mod">
          <ac:chgData name="Victor VAN HOUTE" userId="10030000A4C81FB9@LIVE.COM" providerId="AD" clId="Web-{D1787228-3A4E-4463-BA98-6FD7371EB1E8}" dt="2018-01-11T08:42:10.063" v="422"/>
          <ac:spMkLst>
            <pc:docMk/>
            <pc:sldMk cId="1629922108" sldId="280"/>
            <ac:spMk id="2" creationId="{C127D0D4-8BF8-49F4-A64D-0BA6978E61FC}"/>
          </ac:spMkLst>
        </pc:spChg>
        <pc:spChg chg="add mod">
          <ac:chgData name="Victor VAN HOUTE" userId="10030000A4C81FB9@LIVE.COM" providerId="AD" clId="Web-{D1787228-3A4E-4463-BA98-6FD7371EB1E8}" dt="2018-01-11T08:43:51.427" v="551"/>
          <ac:spMkLst>
            <pc:docMk/>
            <pc:sldMk cId="1629922108" sldId="280"/>
            <ac:spMk id="3" creationId="{D7407883-2C49-4F0B-8519-E7B56B0CF241}"/>
          </ac:spMkLst>
        </pc:spChg>
        <pc:picChg chg="add mod">
          <ac:chgData name="Victor VAN HOUTE" userId="10030000A4C81FB9@LIVE.COM" providerId="AD" clId="Web-{D1787228-3A4E-4463-BA98-6FD7371EB1E8}" dt="2018-01-11T08:44:03.256" v="552"/>
          <ac:picMkLst>
            <pc:docMk/>
            <pc:sldMk cId="1629922108" sldId="280"/>
            <ac:picMk id="4" creationId="{A62CFF52-0389-4280-A1F4-B0FFD7EEBF9F}"/>
          </ac:picMkLst>
        </pc:picChg>
      </pc:sldChg>
    </pc:docChg>
  </pc:docChgLst>
  <pc:docChgLst>
    <pc:chgData name="Ange OUEGNIN" userId="1003BFFD9B187C8B@LIVE.COM" providerId="AD" clId="Web-{0D9DEEDD-6EE5-440C-9320-BF125F2C0F27}"/>
    <pc:docChg chg="modSld">
      <pc:chgData name="Ange OUEGNIN" userId="1003BFFD9B187C8B@LIVE.COM" providerId="AD" clId="Web-{0D9DEEDD-6EE5-440C-9320-BF125F2C0F27}" dt="2018-01-05T09:05:56.319" v="43"/>
      <pc:docMkLst>
        <pc:docMk/>
      </pc:docMkLst>
      <pc:sldChg chg="modSp">
        <pc:chgData name="Ange OUEGNIN" userId="1003BFFD9B187C8B@LIVE.COM" providerId="AD" clId="Web-{0D9DEEDD-6EE5-440C-9320-BF125F2C0F27}" dt="2018-01-05T09:04:17.747" v="16"/>
        <pc:sldMkLst>
          <pc:docMk/>
          <pc:sldMk cId="1211765056" sldId="261"/>
        </pc:sldMkLst>
        <pc:spChg chg="mod">
          <ac:chgData name="Ange OUEGNIN" userId="1003BFFD9B187C8B@LIVE.COM" providerId="AD" clId="Web-{0D9DEEDD-6EE5-440C-9320-BF125F2C0F27}" dt="2018-01-05T09:04:17.747" v="16"/>
          <ac:spMkLst>
            <pc:docMk/>
            <pc:sldMk cId="1211765056" sldId="261"/>
            <ac:spMk id="3" creationId="{00000000-0000-0000-0000-000000000000}"/>
          </ac:spMkLst>
        </pc:spChg>
      </pc:sldChg>
      <pc:sldChg chg="modSp">
        <pc:chgData name="Ange OUEGNIN" userId="1003BFFD9B187C8B@LIVE.COM" providerId="AD" clId="Web-{0D9DEEDD-6EE5-440C-9320-BF125F2C0F27}" dt="2018-01-05T09:05:56.319" v="43"/>
        <pc:sldMkLst>
          <pc:docMk/>
          <pc:sldMk cId="273344234" sldId="274"/>
        </pc:sldMkLst>
        <pc:spChg chg="mod">
          <ac:chgData name="Ange OUEGNIN" userId="1003BFFD9B187C8B@LIVE.COM" providerId="AD" clId="Web-{0D9DEEDD-6EE5-440C-9320-BF125F2C0F27}" dt="2018-01-05T09:05:56.319" v="43"/>
          <ac:spMkLst>
            <pc:docMk/>
            <pc:sldMk cId="273344234" sldId="274"/>
            <ac:spMk id="2" creationId="{00000000-0000-0000-0000-000000000000}"/>
          </ac:spMkLst>
        </pc:spChg>
      </pc:sldChg>
    </pc:docChg>
  </pc:docChgLst>
  <pc:docChgLst>
    <pc:chgData name="Victor VAN HOUTE" userId="10030000A4C81FB9@LIVE.COM" providerId="AD" clId="Web-{5377DD08-C224-4306-806C-8B9A2BCC959A}"/>
    <pc:docChg chg="addSld modSld modSection">
      <pc:chgData name="Victor VAN HOUTE" userId="10030000A4C81FB9@LIVE.COM" providerId="AD" clId="Web-{5377DD08-C224-4306-806C-8B9A2BCC959A}" dt="2018-01-11T08:27:24.573" v="384"/>
      <pc:docMkLst>
        <pc:docMk/>
      </pc:docMkLst>
      <pc:sldChg chg="modSp">
        <pc:chgData name="Victor VAN HOUTE" userId="10030000A4C81FB9@LIVE.COM" providerId="AD" clId="Web-{5377DD08-C224-4306-806C-8B9A2BCC959A}" dt="2018-01-11T08:22:57.061" v="220"/>
        <pc:sldMkLst>
          <pc:docMk/>
          <pc:sldMk cId="1456327167" sldId="257"/>
        </pc:sldMkLst>
        <pc:spChg chg="mod">
          <ac:chgData name="Victor VAN HOUTE" userId="10030000A4C81FB9@LIVE.COM" providerId="AD" clId="Web-{5377DD08-C224-4306-806C-8B9A2BCC959A}" dt="2018-01-11T08:22:57.061" v="220"/>
          <ac:spMkLst>
            <pc:docMk/>
            <pc:sldMk cId="1456327167" sldId="257"/>
            <ac:spMk id="2" creationId="{00000000-0000-0000-0000-000000000000}"/>
          </ac:spMkLst>
        </pc:spChg>
      </pc:sldChg>
      <pc:sldChg chg="modSp">
        <pc:chgData name="Victor VAN HOUTE" userId="10030000A4C81FB9@LIVE.COM" providerId="AD" clId="Web-{5377DD08-C224-4306-806C-8B9A2BCC959A}" dt="2018-01-11T08:23:42.727" v="229"/>
        <pc:sldMkLst>
          <pc:docMk/>
          <pc:sldMk cId="39805258" sldId="258"/>
        </pc:sldMkLst>
        <pc:spChg chg="mod">
          <ac:chgData name="Victor VAN HOUTE" userId="10030000A4C81FB9@LIVE.COM" providerId="AD" clId="Web-{5377DD08-C224-4306-806C-8B9A2BCC959A}" dt="2018-01-11T08:23:42.727" v="229"/>
          <ac:spMkLst>
            <pc:docMk/>
            <pc:sldMk cId="39805258" sldId="258"/>
            <ac:spMk id="2" creationId="{00000000-0000-0000-0000-000000000000}"/>
          </ac:spMkLst>
        </pc:spChg>
        <pc:spChg chg="mod">
          <ac:chgData name="Victor VAN HOUTE" userId="10030000A4C81FB9@LIVE.COM" providerId="AD" clId="Web-{5377DD08-C224-4306-806C-8B9A2BCC959A}" dt="2018-01-11T08:23:39.195" v="228"/>
          <ac:spMkLst>
            <pc:docMk/>
            <pc:sldMk cId="39805258" sldId="258"/>
            <ac:spMk id="3" creationId="{00000000-0000-0000-0000-000000000000}"/>
          </ac:spMkLst>
        </pc:spChg>
      </pc:sldChg>
      <pc:sldChg chg="modSp">
        <pc:chgData name="Victor VAN HOUTE" userId="10030000A4C81FB9@LIVE.COM" providerId="AD" clId="Web-{5377DD08-C224-4306-806C-8B9A2BCC959A}" dt="2018-01-11T08:23:22.379" v="227"/>
        <pc:sldMkLst>
          <pc:docMk/>
          <pc:sldMk cId="2505627030" sldId="259"/>
        </pc:sldMkLst>
        <pc:spChg chg="mod">
          <ac:chgData name="Victor VAN HOUTE" userId="10030000A4C81FB9@LIVE.COM" providerId="AD" clId="Web-{5377DD08-C224-4306-806C-8B9A2BCC959A}" dt="2018-01-11T08:23:22.379" v="227"/>
          <ac:spMkLst>
            <pc:docMk/>
            <pc:sldMk cId="2505627030" sldId="259"/>
            <ac:spMk id="3" creationId="{00000000-0000-0000-0000-000000000000}"/>
          </ac:spMkLst>
        </pc:spChg>
        <pc:spChg chg="mod">
          <ac:chgData name="Victor VAN HOUTE" userId="10030000A4C81FB9@LIVE.COM" providerId="AD" clId="Web-{5377DD08-C224-4306-806C-8B9A2BCC959A}" dt="2018-01-11T08:23:19.722" v="226"/>
          <ac:spMkLst>
            <pc:docMk/>
            <pc:sldMk cId="2505627030" sldId="259"/>
            <ac:spMk id="4" creationId="{00000000-0000-0000-0000-000000000000}"/>
          </ac:spMkLst>
        </pc:spChg>
      </pc:sldChg>
      <pc:sldChg chg="modSp">
        <pc:chgData name="Victor VAN HOUTE" userId="10030000A4C81FB9@LIVE.COM" providerId="AD" clId="Web-{5377DD08-C224-4306-806C-8B9A2BCC959A}" dt="2018-01-11T08:23:51.494" v="231"/>
        <pc:sldMkLst>
          <pc:docMk/>
          <pc:sldMk cId="1211765056" sldId="261"/>
        </pc:sldMkLst>
        <pc:spChg chg="mod">
          <ac:chgData name="Victor VAN HOUTE" userId="10030000A4C81FB9@LIVE.COM" providerId="AD" clId="Web-{5377DD08-C224-4306-806C-8B9A2BCC959A}" dt="2018-01-11T08:23:51.494" v="231"/>
          <ac:spMkLst>
            <pc:docMk/>
            <pc:sldMk cId="1211765056" sldId="261"/>
            <ac:spMk id="2" creationId="{00000000-0000-0000-0000-000000000000}"/>
          </ac:spMkLst>
        </pc:spChg>
        <pc:spChg chg="mod">
          <ac:chgData name="Victor VAN HOUTE" userId="10030000A4C81FB9@LIVE.COM" providerId="AD" clId="Web-{5377DD08-C224-4306-806C-8B9A2BCC959A}" dt="2018-01-11T08:23:49.072" v="230"/>
          <ac:spMkLst>
            <pc:docMk/>
            <pc:sldMk cId="1211765056" sldId="261"/>
            <ac:spMk id="3" creationId="{00000000-0000-0000-0000-000000000000}"/>
          </ac:spMkLst>
        </pc:spChg>
      </pc:sldChg>
      <pc:sldChg chg="addSp delSp modSp">
        <pc:chgData name="Victor VAN HOUTE" userId="10030000A4C81FB9@LIVE.COM" providerId="AD" clId="Web-{5377DD08-C224-4306-806C-8B9A2BCC959A}" dt="2018-01-11T08:23:03.312" v="222"/>
        <pc:sldMkLst>
          <pc:docMk/>
          <pc:sldMk cId="776934601" sldId="276"/>
        </pc:sldMkLst>
        <pc:spChg chg="mod">
          <ac:chgData name="Victor VAN HOUTE" userId="10030000A4C81FB9@LIVE.COM" providerId="AD" clId="Web-{5377DD08-C224-4306-806C-8B9A2BCC959A}" dt="2018-01-11T08:23:01.812" v="221"/>
          <ac:spMkLst>
            <pc:docMk/>
            <pc:sldMk cId="776934601" sldId="276"/>
            <ac:spMk id="2" creationId="{00000000-0000-0000-0000-000000000000}"/>
          </ac:spMkLst>
        </pc:spChg>
        <pc:spChg chg="add mod">
          <ac:chgData name="Victor VAN HOUTE" userId="10030000A4C81FB9@LIVE.COM" providerId="AD" clId="Web-{5377DD08-C224-4306-806C-8B9A2BCC959A}" dt="2018-01-11T08:23:03.312" v="222"/>
          <ac:spMkLst>
            <pc:docMk/>
            <pc:sldMk cId="776934601" sldId="276"/>
            <ac:spMk id="3" creationId="{379CC667-A67E-491F-B70D-F147086EDFC0}"/>
          </ac:spMkLst>
        </pc:spChg>
        <pc:spChg chg="add del">
          <ac:chgData name="Victor VAN HOUTE" userId="10030000A4C81FB9@LIVE.COM" providerId="AD" clId="Web-{5377DD08-C224-4306-806C-8B9A2BCC959A}" dt="2018-01-11T08:14:20.147" v="2"/>
          <ac:spMkLst>
            <pc:docMk/>
            <pc:sldMk cId="776934601" sldId="276"/>
            <ac:spMk id="4" creationId="{0D3340C2-B2C4-42F2-8F65-2F3C284A4F7A}"/>
          </ac:spMkLst>
        </pc:spChg>
      </pc:sldChg>
      <pc:sldChg chg="modSp new">
        <pc:chgData name="Victor VAN HOUTE" userId="10030000A4C81FB9@LIVE.COM" providerId="AD" clId="Web-{5377DD08-C224-4306-806C-8B9A2BCC959A}" dt="2018-01-11T08:27:24.573" v="384"/>
        <pc:sldMkLst>
          <pc:docMk/>
          <pc:sldMk cId="1545427909" sldId="279"/>
        </pc:sldMkLst>
        <pc:spChg chg="mod">
          <ac:chgData name="Victor VAN HOUTE" userId="10030000A4C81FB9@LIVE.COM" providerId="AD" clId="Web-{5377DD08-C224-4306-806C-8B9A2BCC959A}" dt="2018-01-11T08:24:19.250" v="250"/>
          <ac:spMkLst>
            <pc:docMk/>
            <pc:sldMk cId="1545427909" sldId="279"/>
            <ac:spMk id="2" creationId="{BADDBF3F-9AC3-4175-999A-D735F9FF93E7}"/>
          </ac:spMkLst>
        </pc:spChg>
        <pc:spChg chg="mod">
          <ac:chgData name="Victor VAN HOUTE" userId="10030000A4C81FB9@LIVE.COM" providerId="AD" clId="Web-{5377DD08-C224-4306-806C-8B9A2BCC959A}" dt="2018-01-11T08:27:24.573" v="384"/>
          <ac:spMkLst>
            <pc:docMk/>
            <pc:sldMk cId="1545427909" sldId="279"/>
            <ac:spMk id="3" creationId="{7BCDFF79-5872-4DE0-8046-B377B4ECF723}"/>
          </ac:spMkLst>
        </pc:spChg>
      </pc:sldChg>
      <pc:sldChg chg="delSp modSp new">
        <pc:chgData name="Victor VAN HOUTE" userId="10030000A4C81FB9@LIVE.COM" providerId="AD" clId="Web-{5377DD08-C224-4306-806C-8B9A2BCC959A}" dt="2018-01-11T08:25:18.169" v="269"/>
        <pc:sldMkLst>
          <pc:docMk/>
          <pc:sldMk cId="1629922108" sldId="280"/>
        </pc:sldMkLst>
        <pc:spChg chg="mod">
          <ac:chgData name="Victor VAN HOUTE" userId="10030000A4C81FB9@LIVE.COM" providerId="AD" clId="Web-{5377DD08-C224-4306-806C-8B9A2BCC959A}" dt="2018-01-11T08:25:10.433" v="268"/>
          <ac:spMkLst>
            <pc:docMk/>
            <pc:sldMk cId="1629922108" sldId="280"/>
            <ac:spMk id="2" creationId="{C127D0D4-8BF8-49F4-A64D-0BA6978E61FC}"/>
          </ac:spMkLst>
        </pc:spChg>
        <pc:spChg chg="del">
          <ac:chgData name="Victor VAN HOUTE" userId="10030000A4C81FB9@LIVE.COM" providerId="AD" clId="Web-{5377DD08-C224-4306-806C-8B9A2BCC959A}" dt="2018-01-11T08:25:18.169" v="269"/>
          <ac:spMkLst>
            <pc:docMk/>
            <pc:sldMk cId="1629922108" sldId="280"/>
            <ac:spMk id="3" creationId="{3B9CB1CC-6C3B-4D8B-81F2-E6D42696836C}"/>
          </ac:spMkLst>
        </pc:spChg>
      </pc:sldChg>
    </pc:docChg>
  </pc:docChgLst>
  <pc:docChgLst>
    <pc:chgData name="Ange OUEGNIN" userId="1003BFFD9B187C8B@LIVE.COM" providerId="AD" clId="Web-{A5B78432-F69A-434A-811D-4338406F0A76}"/>
    <pc:docChg chg="addSld delSld modSld sldOrd modSection">
      <pc:chgData name="Ange OUEGNIN" userId="1003BFFD9B187C8B@LIVE.COM" providerId="AD" clId="Web-{A5B78432-F69A-434A-811D-4338406F0A76}" dt="2018-01-04T09:45:03.392" v="537"/>
      <pc:docMkLst>
        <pc:docMk/>
      </pc:docMkLst>
      <pc:sldChg chg="modSp">
        <pc:chgData name="Ange OUEGNIN" userId="1003BFFD9B187C8B@LIVE.COM" providerId="AD" clId="Web-{A5B78432-F69A-434A-811D-4338406F0A76}" dt="2018-01-04T09:39:28.539" v="361"/>
        <pc:sldMkLst>
          <pc:docMk/>
          <pc:sldMk cId="1456327167" sldId="257"/>
        </pc:sldMkLst>
        <pc:spChg chg="mod">
          <ac:chgData name="Ange OUEGNIN" userId="1003BFFD9B187C8B@LIVE.COM" providerId="AD" clId="Web-{A5B78432-F69A-434A-811D-4338406F0A76}" dt="2018-01-04T09:39:28.539" v="361"/>
          <ac:spMkLst>
            <pc:docMk/>
            <pc:sldMk cId="1456327167" sldId="257"/>
            <ac:spMk id="3" creationId="{00000000-0000-0000-0000-000000000000}"/>
          </ac:spMkLst>
        </pc:spChg>
      </pc:sldChg>
      <pc:sldChg chg="modSp">
        <pc:chgData name="Ange OUEGNIN" userId="1003BFFD9B187C8B@LIVE.COM" providerId="AD" clId="Web-{A5B78432-F69A-434A-811D-4338406F0A76}" dt="2018-01-04T09:33:17.671" v="309"/>
        <pc:sldMkLst>
          <pc:docMk/>
          <pc:sldMk cId="39805258" sldId="258"/>
        </pc:sldMkLst>
        <pc:spChg chg="mod">
          <ac:chgData name="Ange OUEGNIN" userId="1003BFFD9B187C8B@LIVE.COM" providerId="AD" clId="Web-{A5B78432-F69A-434A-811D-4338406F0A76}" dt="2018-01-04T09:33:17.671" v="309"/>
          <ac:spMkLst>
            <pc:docMk/>
            <pc:sldMk cId="39805258" sldId="258"/>
            <ac:spMk id="2" creationId="{00000000-0000-0000-0000-000000000000}"/>
          </ac:spMkLst>
        </pc:spChg>
      </pc:sldChg>
      <pc:sldChg chg="modSp">
        <pc:chgData name="Ange OUEGNIN" userId="1003BFFD9B187C8B@LIVE.COM" providerId="AD" clId="Web-{A5B78432-F69A-434A-811D-4338406F0A76}" dt="2018-01-04T09:40:23.135" v="413"/>
        <pc:sldMkLst>
          <pc:docMk/>
          <pc:sldMk cId="2505627030" sldId="259"/>
        </pc:sldMkLst>
        <pc:spChg chg="mod">
          <ac:chgData name="Ange OUEGNIN" userId="1003BFFD9B187C8B@LIVE.COM" providerId="AD" clId="Web-{A5B78432-F69A-434A-811D-4338406F0A76}" dt="2018-01-04T09:40:23.135" v="413"/>
          <ac:spMkLst>
            <pc:docMk/>
            <pc:sldMk cId="2505627030" sldId="259"/>
            <ac:spMk id="3" creationId="{00000000-0000-0000-0000-000000000000}"/>
          </ac:spMkLst>
        </pc:spChg>
      </pc:sldChg>
      <pc:sldChg chg="delSp modSp">
        <pc:chgData name="Ange OUEGNIN" userId="1003BFFD9B187C8B@LIVE.COM" providerId="AD" clId="Web-{A5B78432-F69A-434A-811D-4338406F0A76}" dt="2018-01-04T09:43:41.858" v="499"/>
        <pc:sldMkLst>
          <pc:docMk/>
          <pc:sldMk cId="3686740585" sldId="260"/>
        </pc:sldMkLst>
        <pc:spChg chg="mod">
          <ac:chgData name="Ange OUEGNIN" userId="1003BFFD9B187C8B@LIVE.COM" providerId="AD" clId="Web-{A5B78432-F69A-434A-811D-4338406F0A76}" dt="2018-01-04T09:43:26.749" v="496"/>
          <ac:spMkLst>
            <pc:docMk/>
            <pc:sldMk cId="3686740585" sldId="260"/>
            <ac:spMk id="2" creationId="{00000000-0000-0000-0000-000000000000}"/>
          </ac:spMkLst>
        </pc:spChg>
        <pc:spChg chg="del mod">
          <ac:chgData name="Ange OUEGNIN" userId="1003BFFD9B187C8B@LIVE.COM" providerId="AD" clId="Web-{A5B78432-F69A-434A-811D-4338406F0A76}" dt="2018-01-04T09:43:41.858" v="499"/>
          <ac:spMkLst>
            <pc:docMk/>
            <pc:sldMk cId="3686740585" sldId="260"/>
            <ac:spMk id="6" creationId="{00000000-0000-0000-0000-000000000000}"/>
          </ac:spMkLst>
        </pc:spChg>
      </pc:sldChg>
      <pc:sldChg chg="modSp">
        <pc:chgData name="Ange OUEGNIN" userId="1003BFFD9B187C8B@LIVE.COM" providerId="AD" clId="Web-{A5B78432-F69A-434A-811D-4338406F0A76}" dt="2018-01-04T09:45:03.392" v="537"/>
        <pc:sldMkLst>
          <pc:docMk/>
          <pc:sldMk cId="2069532059" sldId="263"/>
        </pc:sldMkLst>
        <pc:spChg chg="mod">
          <ac:chgData name="Ange OUEGNIN" userId="1003BFFD9B187C8B@LIVE.COM" providerId="AD" clId="Web-{A5B78432-F69A-434A-811D-4338406F0A76}" dt="2018-01-04T09:45:03.392" v="537"/>
          <ac:spMkLst>
            <pc:docMk/>
            <pc:sldMk cId="2069532059" sldId="263"/>
            <ac:spMk id="2" creationId="{00000000-0000-0000-0000-000000000000}"/>
          </ac:spMkLst>
        </pc:spChg>
      </pc:sldChg>
      <pc:sldChg chg="modSp modNotes">
        <pc:chgData name="Ange OUEGNIN" userId="1003BFFD9B187C8B@LIVE.COM" providerId="AD" clId="Web-{A5B78432-F69A-434A-811D-4338406F0A76}" dt="2018-01-04T09:41:39.840" v="480"/>
        <pc:sldMkLst>
          <pc:docMk/>
          <pc:sldMk cId="3705703320" sldId="264"/>
        </pc:sldMkLst>
        <pc:spChg chg="mod">
          <ac:chgData name="Ange OUEGNIN" userId="1003BFFD9B187C8B@LIVE.COM" providerId="AD" clId="Web-{A5B78432-F69A-434A-811D-4338406F0A76}" dt="2018-01-04T09:41:24.292" v="477"/>
          <ac:spMkLst>
            <pc:docMk/>
            <pc:sldMk cId="3705703320" sldId="264"/>
            <ac:spMk id="2" creationId="{00000000-0000-0000-0000-000000000000}"/>
          </ac:spMkLst>
        </pc:spChg>
        <pc:picChg chg="mod">
          <ac:chgData name="Ange OUEGNIN" userId="1003BFFD9B187C8B@LIVE.COM" providerId="AD" clId="Web-{A5B78432-F69A-434A-811D-4338406F0A76}" dt="2018-01-04T09:41:39.840" v="480"/>
          <ac:picMkLst>
            <pc:docMk/>
            <pc:sldMk cId="3705703320" sldId="264"/>
            <ac:picMk id="3" creationId="{00000000-0000-0000-0000-000000000000}"/>
          </ac:picMkLst>
        </pc:picChg>
      </pc:sldChg>
      <pc:sldChg chg="addSp delSp modSp del modNotes">
        <pc:chgData name="Ange OUEGNIN" userId="1003BFFD9B187C8B@LIVE.COM" providerId="AD" clId="Web-{A5B78432-F69A-434A-811D-4338406F0A76}" dt="2018-01-04T08:54:32.892" v="162"/>
        <pc:sldMkLst>
          <pc:docMk/>
          <pc:sldMk cId="727618736" sldId="265"/>
        </pc:sldMkLst>
        <pc:spChg chg="del">
          <ac:chgData name="Ange OUEGNIN" userId="1003BFFD9B187C8B@LIVE.COM" providerId="AD" clId="Web-{A5B78432-F69A-434A-811D-4338406F0A76}" dt="2018-01-04T08:54:19.736" v="158"/>
          <ac:spMkLst>
            <pc:docMk/>
            <pc:sldMk cId="727618736" sldId="265"/>
            <ac:spMk id="2" creationId="{00000000-0000-0000-0000-000000000000}"/>
          </ac:spMkLst>
        </pc:spChg>
        <pc:spChg chg="add mod">
          <ac:chgData name="Ange OUEGNIN" userId="1003BFFD9B187C8B@LIVE.COM" providerId="AD" clId="Web-{A5B78432-F69A-434A-811D-4338406F0A76}" dt="2018-01-04T08:54:19.736" v="158"/>
          <ac:spMkLst>
            <pc:docMk/>
            <pc:sldMk cId="727618736" sldId="265"/>
            <ac:spMk id="4" creationId="{BE436A9E-3205-45D9-AD78-B03655E57FFE}"/>
          </ac:spMkLst>
        </pc:spChg>
        <pc:picChg chg="del">
          <ac:chgData name="Ange OUEGNIN" userId="1003BFFD9B187C8B@LIVE.COM" providerId="AD" clId="Web-{A5B78432-F69A-434A-811D-4338406F0A76}" dt="2018-01-04T08:54:15.017" v="157"/>
          <ac:picMkLst>
            <pc:docMk/>
            <pc:sldMk cId="727618736" sldId="265"/>
            <ac:picMk id="1026" creationId="{00000000-0000-0000-0000-000000000000}"/>
          </ac:picMkLst>
        </pc:picChg>
      </pc:sldChg>
      <pc:sldChg chg="addSp delSp modSp modNotes">
        <pc:chgData name="Ange OUEGNIN" userId="1003BFFD9B187C8B@LIVE.COM" providerId="AD" clId="Web-{A5B78432-F69A-434A-811D-4338406F0A76}" dt="2018-01-04T08:54:29.861" v="161"/>
        <pc:sldMkLst>
          <pc:docMk/>
          <pc:sldMk cId="4038744086" sldId="266"/>
        </pc:sldMkLst>
        <pc:spChg chg="del">
          <ac:chgData name="Ange OUEGNIN" userId="1003BFFD9B187C8B@LIVE.COM" providerId="AD" clId="Web-{A5B78432-F69A-434A-811D-4338406F0A76}" dt="2018-01-04T08:54:24.377" v="159"/>
          <ac:spMkLst>
            <pc:docMk/>
            <pc:sldMk cId="4038744086" sldId="266"/>
            <ac:spMk id="2" creationId="{00000000-0000-0000-0000-000000000000}"/>
          </ac:spMkLst>
        </pc:spChg>
        <pc:spChg chg="add mod">
          <ac:chgData name="Ange OUEGNIN" userId="1003BFFD9B187C8B@LIVE.COM" providerId="AD" clId="Web-{A5B78432-F69A-434A-811D-4338406F0A76}" dt="2018-01-04T08:54:29.861" v="161"/>
          <ac:spMkLst>
            <pc:docMk/>
            <pc:sldMk cId="4038744086" sldId="266"/>
            <ac:spMk id="4" creationId="{287345FB-9EB4-4748-AA35-B2B90C392197}"/>
          </ac:spMkLst>
        </pc:spChg>
      </pc:sldChg>
      <pc:sldChg chg="modNotes">
        <pc:chgData name="Ange OUEGNIN" userId="1003BFFD9B187C8B@LIVE.COM" providerId="AD" clId="Web-{A5B78432-F69A-434A-811D-4338406F0A76}" dt="2018-01-04T09:16:19.535" v="259"/>
        <pc:sldMkLst>
          <pc:docMk/>
          <pc:sldMk cId="2862284900" sldId="267"/>
        </pc:sldMkLst>
      </pc:sldChg>
      <pc:sldChg chg="modNotes">
        <pc:chgData name="Ange OUEGNIN" userId="1003BFFD9B187C8B@LIVE.COM" providerId="AD" clId="Web-{A5B78432-F69A-434A-811D-4338406F0A76}" dt="2018-01-04T09:22:20.716" v="293"/>
        <pc:sldMkLst>
          <pc:docMk/>
          <pc:sldMk cId="1483133386" sldId="268"/>
        </pc:sldMkLst>
      </pc:sldChg>
      <pc:sldChg chg="addSp modSp">
        <pc:chgData name="Ange OUEGNIN" userId="1003BFFD9B187C8B@LIVE.COM" providerId="AD" clId="Web-{A5B78432-F69A-434A-811D-4338406F0A76}" dt="2018-01-04T08:59:05.493" v="201"/>
        <pc:sldMkLst>
          <pc:docMk/>
          <pc:sldMk cId="3613770655" sldId="270"/>
        </pc:sldMkLst>
        <pc:picChg chg="add mod">
          <ac:chgData name="Ange OUEGNIN" userId="1003BFFD9B187C8B@LIVE.COM" providerId="AD" clId="Web-{A5B78432-F69A-434A-811D-4338406F0A76}" dt="2018-01-04T08:59:05.493" v="201"/>
          <ac:picMkLst>
            <pc:docMk/>
            <pc:sldMk cId="3613770655" sldId="270"/>
            <ac:picMk id="3" creationId="{48043EC8-F7A9-493B-B74B-C1D943AD7CCC}"/>
          </ac:picMkLst>
        </pc:picChg>
      </pc:sldChg>
      <pc:sldChg chg="addSp modSp">
        <pc:chgData name="Ange OUEGNIN" userId="1003BFFD9B187C8B@LIVE.COM" providerId="AD" clId="Web-{A5B78432-F69A-434A-811D-4338406F0A76}" dt="2018-01-04T08:59:25.105" v="202"/>
        <pc:sldMkLst>
          <pc:docMk/>
          <pc:sldMk cId="2020137691" sldId="271"/>
        </pc:sldMkLst>
        <pc:picChg chg="add mod">
          <ac:chgData name="Ange OUEGNIN" userId="1003BFFD9B187C8B@LIVE.COM" providerId="AD" clId="Web-{A5B78432-F69A-434A-811D-4338406F0A76}" dt="2018-01-04T08:59:25.105" v="202"/>
          <ac:picMkLst>
            <pc:docMk/>
            <pc:sldMk cId="2020137691" sldId="271"/>
            <ac:picMk id="3" creationId="{F3F5C80B-4522-49A1-A6E6-760328FFFE6F}"/>
          </ac:picMkLst>
        </pc:picChg>
      </pc:sldChg>
      <pc:sldChg chg="modSp ord">
        <pc:chgData name="Ange OUEGNIN" userId="1003BFFD9B187C8B@LIVE.COM" providerId="AD" clId="Web-{A5B78432-F69A-434A-811D-4338406F0A76}" dt="2018-01-04T09:37:26.068" v="325"/>
        <pc:sldMkLst>
          <pc:docMk/>
          <pc:sldMk cId="776934601" sldId="276"/>
        </pc:sldMkLst>
        <pc:spChg chg="mod">
          <ac:chgData name="Ange OUEGNIN" userId="1003BFFD9B187C8B@LIVE.COM" providerId="AD" clId="Web-{A5B78432-F69A-434A-811D-4338406F0A76}" dt="2018-01-04T09:37:26.068" v="325"/>
          <ac:spMkLst>
            <pc:docMk/>
            <pc:sldMk cId="776934601" sldId="276"/>
            <ac:spMk id="2" creationId="{00000000-0000-0000-0000-000000000000}"/>
          </ac:spMkLst>
        </pc:spChg>
      </pc:sldChg>
      <pc:sldChg chg="delSp modSp">
        <pc:chgData name="Ange OUEGNIN" userId="1003BFFD9B187C8B@LIVE.COM" providerId="AD" clId="Web-{A5B78432-F69A-434A-811D-4338406F0A76}" dt="2018-01-04T09:36:56.957" v="315"/>
        <pc:sldMkLst>
          <pc:docMk/>
          <pc:sldMk cId="4125228321" sldId="277"/>
        </pc:sldMkLst>
        <pc:spChg chg="del">
          <ac:chgData name="Ange OUEGNIN" userId="1003BFFD9B187C8B@LIVE.COM" providerId="AD" clId="Web-{A5B78432-F69A-434A-811D-4338406F0A76}" dt="2018-01-04T09:36:40.613" v="312"/>
          <ac:spMkLst>
            <pc:docMk/>
            <pc:sldMk cId="4125228321" sldId="277"/>
            <ac:spMk id="2" creationId="{324CE4A8-04D2-4683-9AA0-21BF1ADF8108}"/>
          </ac:spMkLst>
        </pc:spChg>
        <pc:spChg chg="mod">
          <ac:chgData name="Ange OUEGNIN" userId="1003BFFD9B187C8B@LIVE.COM" providerId="AD" clId="Web-{A5B78432-F69A-434A-811D-4338406F0A76}" dt="2018-01-04T09:36:54.442" v="314"/>
          <ac:spMkLst>
            <pc:docMk/>
            <pc:sldMk cId="4125228321" sldId="277"/>
            <ac:spMk id="4" creationId="{42A241FE-EE77-4145-A559-35E1FB848E99}"/>
          </ac:spMkLst>
        </pc:spChg>
        <pc:spChg chg="mod">
          <ac:chgData name="Ange OUEGNIN" userId="1003BFFD9B187C8B@LIVE.COM" providerId="AD" clId="Web-{A5B78432-F69A-434A-811D-4338406F0A76}" dt="2018-01-04T09:36:49.395" v="313"/>
          <ac:spMkLst>
            <pc:docMk/>
            <pc:sldMk cId="4125228321" sldId="277"/>
            <ac:spMk id="7" creationId="{ADA14477-274E-4084-9807-2DBCEE226192}"/>
          </ac:spMkLst>
        </pc:spChg>
        <pc:picChg chg="mod">
          <ac:chgData name="Ange OUEGNIN" userId="1003BFFD9B187C8B@LIVE.COM" providerId="AD" clId="Web-{A5B78432-F69A-434A-811D-4338406F0A76}" dt="2018-01-04T09:36:56.957" v="315"/>
          <ac:picMkLst>
            <pc:docMk/>
            <pc:sldMk cId="4125228321" sldId="277"/>
            <ac:picMk id="5" creationId="{2D342D32-A535-49BA-AB94-A666AD221ADE}"/>
          </ac:picMkLst>
        </pc:picChg>
      </pc:sldChg>
      <pc:sldChg chg="addSp delSp modSp new">
        <pc:chgData name="Ange OUEGNIN" userId="1003BFFD9B187C8B@LIVE.COM" providerId="AD" clId="Web-{A5B78432-F69A-434A-811D-4338406F0A76}" dt="2018-01-04T09:23:50.062" v="298"/>
        <pc:sldMkLst>
          <pc:docMk/>
          <pc:sldMk cId="4105440494" sldId="278"/>
        </pc:sldMkLst>
        <pc:spChg chg="del">
          <ac:chgData name="Ange OUEGNIN" userId="1003BFFD9B187C8B@LIVE.COM" providerId="AD" clId="Web-{A5B78432-F69A-434A-811D-4338406F0A76}" dt="2018-01-04T09:23:46" v="297"/>
          <ac:spMkLst>
            <pc:docMk/>
            <pc:sldMk cId="4105440494" sldId="278"/>
            <ac:spMk id="2" creationId="{F68524F2-D919-41EA-BD2D-407BF2A86B30}"/>
          </ac:spMkLst>
        </pc:spChg>
        <pc:picChg chg="add mod">
          <ac:chgData name="Ange OUEGNIN" userId="1003BFFD9B187C8B@LIVE.COM" providerId="AD" clId="Web-{A5B78432-F69A-434A-811D-4338406F0A76}" dt="2018-01-04T09:23:50.062" v="298"/>
          <ac:picMkLst>
            <pc:docMk/>
            <pc:sldMk cId="4105440494" sldId="278"/>
            <ac:picMk id="3" creationId="{44BD0C9E-899A-4E8A-9C80-26B486DE0A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FF10E-6A2B-4472-8777-16EA7EC998A0}" type="datetimeFigureOut">
              <a:rPr lang="fr-FR"/>
              <a:t>06/02/2018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33ACA-8C17-4839-A697-C746F8FEA45F}" type="slidenum">
              <a:rPr lang="fr-FR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5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Dans </a:t>
            </a:r>
            <a:r>
              <a:rPr lang="en-US" err="1"/>
              <a:t>cette</a:t>
            </a:r>
            <a:r>
              <a:rPr lang="en-US"/>
              <a:t> </a:t>
            </a:r>
            <a:r>
              <a:rPr lang="en-US" err="1"/>
              <a:t>présentation</a:t>
            </a:r>
            <a:r>
              <a:rPr lang="en-US"/>
              <a:t>, nous </a:t>
            </a:r>
            <a:r>
              <a:rPr lang="en-US" err="1"/>
              <a:t>allons</a:t>
            </a:r>
            <a:r>
              <a:rPr lang="en-US"/>
              <a:t> tout </a:t>
            </a:r>
            <a:r>
              <a:rPr lang="en-US" err="1"/>
              <a:t>d'abord</a:t>
            </a:r>
            <a:r>
              <a:rPr lang="en-US"/>
              <a:t>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présenter</a:t>
            </a:r>
            <a:r>
              <a:rPr lang="en-US"/>
              <a:t> le </a:t>
            </a:r>
            <a:r>
              <a:rPr lang="en-US" err="1"/>
              <a:t>déroulement</a:t>
            </a:r>
            <a:r>
              <a:rPr lang="en-US"/>
              <a:t> de la formation.</a:t>
            </a:r>
            <a:endParaRPr lang="fr-FR"/>
          </a:p>
          <a:p>
            <a:r>
              <a:rPr lang="en-US"/>
              <a:t>On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présentera</a:t>
            </a:r>
            <a:r>
              <a:rPr lang="en-US"/>
              <a:t> le </a:t>
            </a:r>
            <a:r>
              <a:rPr lang="en-US" err="1"/>
              <a:t>matériel</a:t>
            </a:r>
            <a:r>
              <a:rPr lang="en-US"/>
              <a:t> que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allez</a:t>
            </a:r>
            <a:r>
              <a:rPr lang="en-US"/>
              <a:t> </a:t>
            </a:r>
            <a:r>
              <a:rPr lang="en-US" err="1"/>
              <a:t>utiliser</a:t>
            </a:r>
            <a:r>
              <a:rPr lang="en-US"/>
              <a:t> pour </a:t>
            </a:r>
            <a:r>
              <a:rPr lang="en-US" err="1"/>
              <a:t>suivre</a:t>
            </a:r>
            <a:r>
              <a:rPr lang="en-US"/>
              <a:t> </a:t>
            </a:r>
            <a:r>
              <a:rPr lang="en-US" err="1"/>
              <a:t>cette</a:t>
            </a:r>
            <a:r>
              <a:rPr lang="en-US"/>
              <a:t> formation, le support CD que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allez</a:t>
            </a:r>
            <a:r>
              <a:rPr lang="en-US"/>
              <a:t> </a:t>
            </a:r>
            <a:r>
              <a:rPr lang="en-US" err="1"/>
              <a:t>utiliser</a:t>
            </a:r>
            <a:r>
              <a:rPr lang="en-US"/>
              <a:t>, et </a:t>
            </a:r>
            <a:r>
              <a:rPr lang="en-US" err="1"/>
              <a:t>enfin</a:t>
            </a:r>
            <a:r>
              <a:rPr lang="en-US"/>
              <a:t> le plan des </a:t>
            </a:r>
            <a:r>
              <a:rPr lang="en-US" err="1"/>
              <a:t>locaux</a:t>
            </a:r>
            <a:r>
              <a:rPr lang="en-US"/>
              <a:t> </a:t>
            </a:r>
            <a:r>
              <a:rPr lang="en-US" err="1"/>
              <a:t>dans</a:t>
            </a:r>
            <a:r>
              <a:rPr lang="en-US"/>
              <a:t> </a:t>
            </a:r>
            <a:r>
              <a:rPr lang="en-US" err="1"/>
              <a:t>lesquels</a:t>
            </a:r>
            <a:r>
              <a:rPr lang="en-US"/>
              <a:t> 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allez</a:t>
            </a:r>
            <a:r>
              <a:rPr lang="en-US"/>
              <a:t> </a:t>
            </a:r>
            <a:r>
              <a:rPr lang="en-US" err="1"/>
              <a:t>être</a:t>
            </a:r>
            <a:r>
              <a:rPr lang="en-US"/>
              <a:t> </a:t>
            </a:r>
            <a:r>
              <a:rPr lang="en-US" err="1"/>
              <a:t>formés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456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Sur </a:t>
            </a:r>
            <a:r>
              <a:rPr lang="en-US" err="1"/>
              <a:t>cette</a:t>
            </a:r>
            <a:r>
              <a:rPr lang="en-US"/>
              <a:t> interface, nous </a:t>
            </a:r>
            <a:r>
              <a:rPr lang="en-US" err="1"/>
              <a:t>avons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serie</a:t>
            </a:r>
            <a:r>
              <a:rPr lang="en-US"/>
              <a:t> de </a:t>
            </a:r>
            <a:r>
              <a:rPr lang="en-US" err="1"/>
              <a:t>sujet</a:t>
            </a:r>
            <a:r>
              <a:rPr lang="en-US"/>
              <a:t> (</a:t>
            </a:r>
            <a:r>
              <a:rPr lang="en-US" err="1"/>
              <a:t>exemple</a:t>
            </a:r>
            <a:r>
              <a:rPr lang="en-US"/>
              <a:t> </a:t>
            </a:r>
            <a:r>
              <a:rPr lang="en-US" err="1"/>
              <a:t>pris</a:t>
            </a:r>
            <a:r>
              <a:rPr lang="en-US"/>
              <a:t> sur WORD) que </a:t>
            </a:r>
            <a:r>
              <a:rPr lang="en-US" err="1"/>
              <a:t>l'utilisateur</a:t>
            </a:r>
            <a:r>
              <a:rPr lang="en-US"/>
              <a:t> </a:t>
            </a:r>
            <a:r>
              <a:rPr lang="en-US" err="1"/>
              <a:t>devra</a:t>
            </a:r>
            <a:r>
              <a:rPr lang="en-US"/>
              <a:t> </a:t>
            </a:r>
            <a:r>
              <a:rPr lang="en-US" err="1"/>
              <a:t>suivre</a:t>
            </a:r>
            <a:r>
              <a:rPr lang="en-US"/>
              <a:t> </a:t>
            </a:r>
            <a:r>
              <a:rPr lang="en-US" err="1"/>
              <a:t>puis</a:t>
            </a:r>
            <a:r>
              <a:rPr lang="en-US"/>
              <a:t> </a:t>
            </a:r>
            <a:r>
              <a:rPr lang="en-US" err="1"/>
              <a:t>être</a:t>
            </a:r>
            <a:r>
              <a:rPr lang="en-US"/>
              <a:t> </a:t>
            </a:r>
            <a:r>
              <a:rPr lang="en-US" err="1"/>
              <a:t>evalué</a:t>
            </a:r>
            <a:r>
              <a:rPr lang="en-US"/>
              <a:t> à la fin.</a:t>
            </a:r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619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Sur </a:t>
            </a:r>
            <a:r>
              <a:rPr lang="en-US" err="1"/>
              <a:t>cette</a:t>
            </a:r>
            <a:r>
              <a:rPr lang="en-US"/>
              <a:t> </a:t>
            </a:r>
            <a:r>
              <a:rPr lang="en-US" err="1"/>
              <a:t>partie</a:t>
            </a:r>
            <a:r>
              <a:rPr lang="en-US"/>
              <a:t> de formation, </a:t>
            </a:r>
            <a:r>
              <a:rPr lang="en-US" err="1"/>
              <a:t>l'utisateur</a:t>
            </a:r>
            <a:r>
              <a:rPr lang="en-US"/>
              <a:t> </a:t>
            </a:r>
            <a:r>
              <a:rPr lang="en-US" err="1"/>
              <a:t>doit</a:t>
            </a:r>
            <a:r>
              <a:rPr lang="en-US"/>
              <a:t> </a:t>
            </a:r>
            <a:r>
              <a:rPr lang="en-US" err="1"/>
              <a:t>répondre</a:t>
            </a:r>
            <a:r>
              <a:rPr lang="en-US"/>
              <a:t> aux questions qui </a:t>
            </a:r>
            <a:r>
              <a:rPr lang="en-US" err="1"/>
              <a:t>découlent</a:t>
            </a:r>
            <a:r>
              <a:rPr lang="en-US"/>
              <a:t> du </a:t>
            </a:r>
            <a:r>
              <a:rPr lang="en-US" err="1"/>
              <a:t>précedant</a:t>
            </a:r>
            <a:r>
              <a:rPr lang="en-US"/>
              <a:t> </a:t>
            </a:r>
            <a:r>
              <a:rPr lang="en-US" err="1"/>
              <a:t>sujet</a:t>
            </a:r>
            <a:r>
              <a:rPr lang="en-US"/>
              <a:t> </a:t>
            </a:r>
            <a:r>
              <a:rPr lang="en-US" err="1"/>
              <a:t>étudié</a:t>
            </a:r>
            <a:r>
              <a:rPr lang="en-US"/>
              <a:t>.</a:t>
            </a:r>
            <a:endParaRPr lang="fr-FR"/>
          </a:p>
          <a:p>
            <a:r>
              <a:rPr lang="en-US" err="1"/>
              <a:t>Ces</a:t>
            </a:r>
            <a:r>
              <a:rPr lang="en-US"/>
              <a:t> questions </a:t>
            </a:r>
            <a:r>
              <a:rPr lang="en-US" err="1"/>
              <a:t>peuvent</a:t>
            </a:r>
            <a:r>
              <a:rPr lang="en-US"/>
              <a:t> </a:t>
            </a:r>
            <a:r>
              <a:rPr lang="en-US" err="1"/>
              <a:t>avoir</a:t>
            </a:r>
            <a:r>
              <a:rPr lang="en-US"/>
              <a:t> des </a:t>
            </a:r>
            <a:r>
              <a:rPr lang="en-US" err="1"/>
              <a:t>reponses</a:t>
            </a:r>
            <a:r>
              <a:rPr lang="en-US"/>
              <a:t> à </a:t>
            </a:r>
            <a:r>
              <a:rPr lang="en-US" err="1"/>
              <a:t>choix</a:t>
            </a:r>
            <a:r>
              <a:rPr lang="en-US"/>
              <a:t> multiple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 </a:t>
            </a:r>
            <a:r>
              <a:rPr lang="en-US" err="1"/>
              <a:t>seule</a:t>
            </a:r>
            <a:r>
              <a:rPr lang="en-US"/>
              <a:t> à la </a:t>
            </a:r>
            <a:r>
              <a:rPr lang="en-US" err="1"/>
              <a:t>fois</a:t>
            </a:r>
            <a:r>
              <a:rPr lang="en-US"/>
              <a:t>.  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890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Ici, </a:t>
            </a:r>
            <a:r>
              <a:rPr lang="en-US" err="1"/>
              <a:t>l'utilisateur</a:t>
            </a:r>
            <a:r>
              <a:rPr lang="en-US"/>
              <a:t> sera </a:t>
            </a:r>
            <a:r>
              <a:rPr lang="en-US" err="1"/>
              <a:t>améné</a:t>
            </a:r>
            <a:r>
              <a:rPr lang="en-US"/>
              <a:t> à </a:t>
            </a:r>
            <a:r>
              <a:rPr lang="en-US" err="1"/>
              <a:t>effectuer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 </a:t>
            </a:r>
            <a:r>
              <a:rPr lang="en-US" err="1"/>
              <a:t>tache</a:t>
            </a:r>
            <a:r>
              <a:rPr lang="en-US"/>
              <a:t> </a:t>
            </a:r>
            <a:r>
              <a:rPr lang="en-US" err="1"/>
              <a:t>liée</a:t>
            </a:r>
            <a:r>
              <a:rPr lang="en-US"/>
              <a:t> aux questions </a:t>
            </a:r>
            <a:r>
              <a:rPr lang="en-US" err="1"/>
              <a:t>qu'il</a:t>
            </a:r>
            <a:r>
              <a:rPr lang="en-US"/>
              <a:t> </a:t>
            </a:r>
            <a:r>
              <a:rPr lang="en-US" err="1"/>
              <a:t>aurait</a:t>
            </a:r>
            <a:r>
              <a:rPr lang="en-US"/>
              <a:t> vu </a:t>
            </a:r>
            <a:r>
              <a:rPr lang="en-US" err="1"/>
              <a:t>bien</a:t>
            </a:r>
            <a:r>
              <a:rPr lang="en-US"/>
              <a:t> </a:t>
            </a:r>
            <a:r>
              <a:rPr lang="en-US" err="1"/>
              <a:t>avant</a:t>
            </a:r>
            <a:r>
              <a:rPr lang="en-US"/>
              <a:t>.</a:t>
            </a:r>
          </a:p>
          <a:p>
            <a:r>
              <a:rPr lang="en-US"/>
              <a:t>A la fin de </a:t>
            </a:r>
            <a:r>
              <a:rPr lang="en-US" err="1"/>
              <a:t>cette</a:t>
            </a:r>
            <a:r>
              <a:rPr lang="en-US"/>
              <a:t> </a:t>
            </a:r>
            <a:r>
              <a:rPr lang="en-US" err="1"/>
              <a:t>autoformation</a:t>
            </a:r>
            <a:r>
              <a:rPr lang="en-US"/>
              <a:t>,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pourra</a:t>
            </a:r>
            <a:r>
              <a:rPr lang="en-US"/>
              <a:t> se </a:t>
            </a:r>
            <a:r>
              <a:rPr lang="en-US" err="1"/>
              <a:t>juger</a:t>
            </a:r>
            <a:r>
              <a:rPr lang="en-US"/>
              <a:t> et se </a:t>
            </a:r>
            <a:r>
              <a:rPr lang="en-US" err="1"/>
              <a:t>rendre</a:t>
            </a:r>
            <a:r>
              <a:rPr lang="en-US"/>
              <a:t> </a:t>
            </a:r>
            <a:r>
              <a:rPr lang="en-US" err="1"/>
              <a:t>compte</a:t>
            </a:r>
            <a:r>
              <a:rPr lang="en-US"/>
              <a:t> </a:t>
            </a:r>
            <a:r>
              <a:rPr lang="en-US" err="1"/>
              <a:t>s'il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operationnel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pas sur les </a:t>
            </a:r>
            <a:r>
              <a:rPr lang="en-US" err="1"/>
              <a:t>differentes</a:t>
            </a:r>
            <a:r>
              <a:rPr lang="en-US"/>
              <a:t> thématiques </a:t>
            </a:r>
            <a:r>
              <a:rPr lang="en-US" err="1"/>
              <a:t>proposées</a:t>
            </a:r>
            <a:r>
              <a:rPr lang="en-US"/>
              <a:t> par le </a:t>
            </a:r>
            <a:r>
              <a:rPr lang="en-US" err="1"/>
              <a:t>logiciel</a:t>
            </a:r>
            <a:r>
              <a:rPr lang="en-US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091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formateur est là pour répondre à toutes les questions et aider les utilisateurs en formation afin d’avoir une compréhension totale.</a:t>
            </a:r>
          </a:p>
          <a:p>
            <a:r>
              <a:rPr lang="fr-FR"/>
              <a:t>Il doit encadre la formation pour veiller à son bon déroulement pour tous les utilisateurs.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85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 </a:t>
            </a:r>
            <a:r>
              <a:rPr lang="en-US" err="1"/>
              <a:t>objectifs</a:t>
            </a:r>
            <a:r>
              <a:rPr lang="en-US"/>
              <a:t> de </a:t>
            </a:r>
            <a:r>
              <a:rPr lang="en-US" err="1"/>
              <a:t>cette</a:t>
            </a:r>
            <a:r>
              <a:rPr lang="en-US"/>
              <a:t> formation </a:t>
            </a:r>
            <a:r>
              <a:rPr lang="en-US" err="1"/>
              <a:t>sont</a:t>
            </a:r>
            <a:r>
              <a:rPr lang="en-US"/>
              <a:t> de </a:t>
            </a:r>
            <a:r>
              <a:rPr lang="en-US" err="1"/>
              <a:t>pouvoir</a:t>
            </a:r>
            <a:r>
              <a:rPr lang="en-US"/>
              <a:t> </a:t>
            </a:r>
            <a:r>
              <a:rPr lang="en-US" err="1"/>
              <a:t>améliorer</a:t>
            </a:r>
            <a:r>
              <a:rPr lang="en-US"/>
              <a:t> </a:t>
            </a:r>
            <a:r>
              <a:rPr lang="en-US" err="1"/>
              <a:t>l'éfficacité</a:t>
            </a:r>
            <a:r>
              <a:rPr lang="en-US"/>
              <a:t> des </a:t>
            </a:r>
            <a:r>
              <a:rPr lang="en-US" err="1"/>
              <a:t>employés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 les formant sur des </a:t>
            </a:r>
            <a:r>
              <a:rPr lang="en-US" err="1"/>
              <a:t>outils</a:t>
            </a:r>
            <a:r>
              <a:rPr lang="en-US"/>
              <a:t> </a:t>
            </a:r>
            <a:r>
              <a:rPr lang="en-US" err="1"/>
              <a:t>puissants</a:t>
            </a:r>
            <a:r>
              <a:rPr lang="en-US"/>
              <a:t> et </a:t>
            </a:r>
            <a:r>
              <a:rPr lang="en-US" err="1"/>
              <a:t>complets</a:t>
            </a:r>
            <a:r>
              <a:rPr lang="en-US"/>
              <a:t>, </a:t>
            </a:r>
            <a:r>
              <a:rPr lang="en-US" err="1"/>
              <a:t>leur</a:t>
            </a:r>
            <a:r>
              <a:rPr lang="en-US"/>
              <a:t> faire </a:t>
            </a:r>
            <a:r>
              <a:rPr lang="en-US" err="1"/>
              <a:t>gagner</a:t>
            </a:r>
            <a:r>
              <a:rPr lang="en-US"/>
              <a:t> du temps </a:t>
            </a:r>
            <a:r>
              <a:rPr lang="en-US" err="1"/>
              <a:t>dans</a:t>
            </a:r>
            <a:r>
              <a:rPr lang="en-US"/>
              <a:t> </a:t>
            </a:r>
            <a:r>
              <a:rPr lang="en-US" err="1"/>
              <a:t>leur</a:t>
            </a:r>
            <a:r>
              <a:rPr lang="en-US"/>
              <a:t> travail de tout les </a:t>
            </a:r>
            <a:r>
              <a:rPr lang="en-US" err="1"/>
              <a:t>jours</a:t>
            </a:r>
            <a:r>
              <a:rPr lang="en-US"/>
              <a:t>.</a:t>
            </a:r>
            <a:endParaRPr lang="en-US" err="1"/>
          </a:p>
          <a:p>
            <a:r>
              <a:rPr lang="en-US"/>
              <a:t>Elle a </a:t>
            </a:r>
            <a:r>
              <a:rPr lang="en-US" err="1"/>
              <a:t>aussi</a:t>
            </a:r>
            <a:r>
              <a:rPr lang="en-US"/>
              <a:t> pour but de </a:t>
            </a:r>
            <a:r>
              <a:rPr lang="en-US" err="1"/>
              <a:t>valoriser</a:t>
            </a:r>
            <a:r>
              <a:rPr lang="en-US"/>
              <a:t> le travail de </a:t>
            </a:r>
            <a:r>
              <a:rPr lang="en-US" err="1"/>
              <a:t>l'entreprise</a:t>
            </a:r>
            <a:r>
              <a:rPr lang="en-US"/>
              <a:t> et </a:t>
            </a:r>
            <a:r>
              <a:rPr lang="en-US" err="1"/>
              <a:t>va</a:t>
            </a:r>
            <a:r>
              <a:rPr lang="en-US"/>
              <a:t> </a:t>
            </a:r>
            <a:r>
              <a:rPr lang="en-US" err="1"/>
              <a:t>permettre</a:t>
            </a:r>
            <a:r>
              <a:rPr lang="en-US"/>
              <a:t> aux </a:t>
            </a:r>
            <a:r>
              <a:rPr lang="en-US" err="1"/>
              <a:t>employés</a:t>
            </a:r>
            <a:r>
              <a:rPr lang="en-US"/>
              <a:t> de </a:t>
            </a:r>
            <a:r>
              <a:rPr lang="en-US" err="1"/>
              <a:t>pouvoir</a:t>
            </a:r>
            <a:r>
              <a:rPr lang="en-US"/>
              <a:t> </a:t>
            </a:r>
            <a:r>
              <a:rPr lang="en-US" err="1"/>
              <a:t>élargir</a:t>
            </a:r>
            <a:r>
              <a:rPr lang="en-US"/>
              <a:t> le </a:t>
            </a:r>
            <a:r>
              <a:rPr lang="en-US" err="1"/>
              <a:t>domaine</a:t>
            </a:r>
            <a:r>
              <a:rPr lang="en-US"/>
              <a:t> de travail.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588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Une </a:t>
            </a:r>
            <a:r>
              <a:rPr lang="en-US" err="1"/>
              <a:t>prise</a:t>
            </a:r>
            <a:r>
              <a:rPr lang="en-US"/>
              <a:t> RJ-45 </a:t>
            </a:r>
            <a:r>
              <a:rPr lang="en-US" err="1"/>
              <a:t>est</a:t>
            </a:r>
            <a:r>
              <a:rPr lang="en-US"/>
              <a:t> déjà </a:t>
            </a:r>
            <a:r>
              <a:rPr lang="en-US" err="1"/>
              <a:t>présente</a:t>
            </a:r>
            <a:r>
              <a:rPr lang="en-US"/>
              <a:t> </a:t>
            </a:r>
            <a:r>
              <a:rPr lang="en-US" err="1"/>
              <a:t>dans</a:t>
            </a:r>
            <a:r>
              <a:rPr lang="en-US"/>
              <a:t> la </a:t>
            </a:r>
            <a:r>
              <a:rPr lang="en-US" err="1"/>
              <a:t>salle</a:t>
            </a:r>
            <a:r>
              <a:rPr lang="en-US"/>
              <a:t>. Nous </a:t>
            </a:r>
            <a:r>
              <a:rPr lang="en-US" err="1"/>
              <a:t>allons</a:t>
            </a:r>
            <a:r>
              <a:rPr lang="en-US"/>
              <a:t> </a:t>
            </a:r>
            <a:r>
              <a:rPr lang="en-US" err="1"/>
              <a:t>donc</a:t>
            </a:r>
            <a:r>
              <a:rPr lang="en-US"/>
              <a:t> </a:t>
            </a:r>
            <a:r>
              <a:rPr lang="en-US" err="1"/>
              <a:t>l'utiliser</a:t>
            </a:r>
            <a:r>
              <a:rPr lang="en-US"/>
              <a:t> et la brancher sur un </a:t>
            </a:r>
            <a:r>
              <a:rPr lang="en-US" err="1"/>
              <a:t>Vlan</a:t>
            </a:r>
            <a:r>
              <a:rPr lang="en-US"/>
              <a:t> que nous </a:t>
            </a:r>
            <a:r>
              <a:rPr lang="en-US" err="1"/>
              <a:t>allons</a:t>
            </a:r>
            <a:r>
              <a:rPr lang="en-US"/>
              <a:t> </a:t>
            </a:r>
            <a:r>
              <a:rPr lang="en-US" err="1"/>
              <a:t>créer</a:t>
            </a:r>
            <a:r>
              <a:rPr lang="en-US"/>
              <a:t> et </a:t>
            </a:r>
            <a:r>
              <a:rPr lang="en-US" err="1"/>
              <a:t>appeler</a:t>
            </a:r>
            <a:r>
              <a:rPr lang="en-US"/>
              <a:t> "or-v-</a:t>
            </a:r>
            <a:r>
              <a:rPr lang="en-US" err="1"/>
              <a:t>packoff</a:t>
            </a:r>
            <a:r>
              <a:rPr lang="en-US"/>
              <a:t>", </a:t>
            </a:r>
            <a:r>
              <a:rPr lang="en-US" err="1"/>
              <a:t>puis</a:t>
            </a:r>
            <a:r>
              <a:rPr lang="en-US"/>
              <a:t> sur </a:t>
            </a:r>
            <a:r>
              <a:rPr lang="en-US" err="1"/>
              <a:t>cette</a:t>
            </a:r>
            <a:r>
              <a:rPr lang="en-US"/>
              <a:t> </a:t>
            </a:r>
            <a:r>
              <a:rPr lang="en-US" err="1"/>
              <a:t>prise</a:t>
            </a:r>
            <a:r>
              <a:rPr lang="en-US"/>
              <a:t> on </a:t>
            </a:r>
            <a:r>
              <a:rPr lang="en-US" err="1"/>
              <a:t>branchera</a:t>
            </a:r>
            <a:r>
              <a:rPr lang="en-US"/>
              <a:t> un </a:t>
            </a:r>
            <a:r>
              <a:rPr lang="en-US" err="1"/>
              <a:t>commutateur</a:t>
            </a:r>
            <a:r>
              <a:rPr lang="en-US"/>
              <a:t> pour </a:t>
            </a:r>
            <a:r>
              <a:rPr lang="en-US" err="1"/>
              <a:t>relier</a:t>
            </a:r>
            <a:r>
              <a:rPr lang="en-US"/>
              <a:t> les 5 PC, </a:t>
            </a:r>
            <a:r>
              <a:rPr lang="en-US" err="1"/>
              <a:t>afin</a:t>
            </a:r>
            <a:r>
              <a:rPr lang="en-US"/>
              <a:t> </a:t>
            </a:r>
            <a:r>
              <a:rPr lang="en-US" err="1"/>
              <a:t>d'éviter</a:t>
            </a:r>
            <a:r>
              <a:rPr lang="en-US"/>
              <a:t> </a:t>
            </a:r>
            <a:r>
              <a:rPr lang="en-US" err="1"/>
              <a:t>toutes</a:t>
            </a:r>
            <a:r>
              <a:rPr lang="en-US"/>
              <a:t> interferences avec les </a:t>
            </a:r>
            <a:r>
              <a:rPr lang="en-US" err="1"/>
              <a:t>autres</a:t>
            </a:r>
            <a:r>
              <a:rPr lang="en-US"/>
              <a:t> services.</a:t>
            </a:r>
            <a:endParaRPr lang="fr-FR"/>
          </a:p>
          <a:p>
            <a:r>
              <a:rPr lang="en-US"/>
              <a:t>Pour la </a:t>
            </a:r>
            <a:r>
              <a:rPr lang="en-US" err="1"/>
              <a:t>salle</a:t>
            </a:r>
            <a:r>
              <a:rPr lang="en-US"/>
              <a:t> de formation, nous </a:t>
            </a:r>
            <a:r>
              <a:rPr lang="en-US" err="1"/>
              <a:t>avons</a:t>
            </a:r>
            <a:r>
              <a:rPr lang="en-US"/>
              <a:t> </a:t>
            </a:r>
            <a:r>
              <a:rPr lang="en-US" err="1"/>
              <a:t>choix</a:t>
            </a:r>
            <a:r>
              <a:rPr lang="en-US"/>
              <a:t> </a:t>
            </a:r>
            <a:r>
              <a:rPr lang="en-US" err="1"/>
              <a:t>celle</a:t>
            </a:r>
            <a:r>
              <a:rPr lang="en-US"/>
              <a:t> de 25m², qui </a:t>
            </a:r>
            <a:r>
              <a:rPr lang="en-US" err="1"/>
              <a:t>peut</a:t>
            </a:r>
            <a:r>
              <a:rPr lang="en-US"/>
              <a:t> </a:t>
            </a:r>
            <a:r>
              <a:rPr lang="en-US" err="1"/>
              <a:t>accueillir</a:t>
            </a:r>
            <a:r>
              <a:rPr lang="en-US"/>
              <a:t> </a:t>
            </a:r>
            <a:r>
              <a:rPr lang="en-US" err="1"/>
              <a:t>jusqu'à</a:t>
            </a:r>
            <a:r>
              <a:rPr lang="en-US"/>
              <a:t> 8 </a:t>
            </a:r>
            <a:r>
              <a:rPr lang="en-US" err="1"/>
              <a:t>personnes</a:t>
            </a:r>
            <a:r>
              <a:rPr lang="en-US"/>
              <a:t>.</a:t>
            </a:r>
          </a:p>
          <a:p>
            <a:r>
              <a:rPr lang="en-US" err="1"/>
              <a:t>Situé</a:t>
            </a:r>
            <a:r>
              <a:rPr lang="en-US"/>
              <a:t> à </a:t>
            </a:r>
            <a:r>
              <a:rPr lang="en-US" err="1"/>
              <a:t>l'extremité</a:t>
            </a:r>
            <a:r>
              <a:rPr lang="en-US"/>
              <a:t> du </a:t>
            </a:r>
            <a:r>
              <a:rPr lang="en-US" err="1"/>
              <a:t>batiment</a:t>
            </a:r>
            <a:r>
              <a:rPr lang="en-US"/>
              <a:t>, </a:t>
            </a:r>
            <a:r>
              <a:rPr lang="en-US" err="1"/>
              <a:t>moins</a:t>
            </a:r>
            <a:r>
              <a:rPr lang="en-US"/>
              <a:t> de </a:t>
            </a:r>
            <a:r>
              <a:rPr lang="en-US" err="1"/>
              <a:t>personne</a:t>
            </a:r>
            <a:r>
              <a:rPr lang="en-US"/>
              <a:t> </a:t>
            </a:r>
            <a:r>
              <a:rPr lang="en-US" err="1"/>
              <a:t>passe</a:t>
            </a:r>
            <a:r>
              <a:rPr lang="en-US"/>
              <a:t> </a:t>
            </a:r>
            <a:r>
              <a:rPr lang="en-US" err="1"/>
              <a:t>devant</a:t>
            </a:r>
            <a:r>
              <a:rPr lang="en-US"/>
              <a:t> </a:t>
            </a:r>
            <a:r>
              <a:rPr lang="en-US" err="1"/>
              <a:t>ce</a:t>
            </a:r>
            <a:r>
              <a:rPr lang="en-US"/>
              <a:t> qui a pour but de </a:t>
            </a:r>
            <a:r>
              <a:rPr lang="en-US" err="1"/>
              <a:t>minimiser</a:t>
            </a:r>
            <a:r>
              <a:rPr lang="en-US"/>
              <a:t> les nuisances </a:t>
            </a:r>
            <a:r>
              <a:rPr lang="en-US" err="1"/>
              <a:t>sonores</a:t>
            </a:r>
            <a:r>
              <a:rPr lang="en-US"/>
              <a:t>, et </a:t>
            </a:r>
            <a:r>
              <a:rPr lang="en-US" err="1"/>
              <a:t>offrir</a:t>
            </a:r>
            <a:r>
              <a:rPr lang="en-US"/>
              <a:t> un </a:t>
            </a:r>
            <a:r>
              <a:rPr lang="en-US" err="1"/>
              <a:t>confort</a:t>
            </a:r>
            <a:r>
              <a:rPr lang="en-US"/>
              <a:t> aux </a:t>
            </a:r>
            <a:r>
              <a:rPr lang="en-US" err="1"/>
              <a:t>utilisateurs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 err="1"/>
              <a:t>Cette</a:t>
            </a:r>
            <a:r>
              <a:rPr lang="en-US"/>
              <a:t> </a:t>
            </a:r>
            <a:r>
              <a:rPr lang="en-US" err="1"/>
              <a:t>mise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place </a:t>
            </a:r>
            <a:r>
              <a:rPr lang="en-US" err="1"/>
              <a:t>nécessite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journée</a:t>
            </a:r>
            <a:r>
              <a:rPr lang="en-US"/>
              <a:t> de travail.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11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Nous </a:t>
            </a:r>
            <a:r>
              <a:rPr lang="en-US" err="1"/>
              <a:t>allons</a:t>
            </a:r>
            <a:r>
              <a:rPr lang="en-US"/>
              <a:t>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séparer</a:t>
            </a:r>
            <a:r>
              <a:rPr lang="en-US"/>
              <a:t> </a:t>
            </a:r>
            <a:r>
              <a:rPr lang="en-US" err="1"/>
              <a:t>en</a:t>
            </a:r>
            <a:r>
              <a:rPr lang="en-US"/>
              <a:t> 4 </a:t>
            </a:r>
            <a:r>
              <a:rPr lang="en-US" err="1"/>
              <a:t>groupes</a:t>
            </a:r>
            <a:r>
              <a:rPr lang="en-US"/>
              <a:t>. Les </a:t>
            </a:r>
            <a:r>
              <a:rPr lang="en-US" err="1"/>
              <a:t>groupes</a:t>
            </a:r>
            <a:r>
              <a:rPr lang="en-US"/>
              <a:t> </a:t>
            </a:r>
            <a:r>
              <a:rPr lang="en-US" err="1"/>
              <a:t>seront</a:t>
            </a:r>
            <a:r>
              <a:rPr lang="en-US"/>
              <a:t> de 6 à 7 </a:t>
            </a:r>
            <a:r>
              <a:rPr lang="en-US" err="1"/>
              <a:t>personnes</a:t>
            </a:r>
            <a:r>
              <a:rPr lang="en-US"/>
              <a:t> max. </a:t>
            </a:r>
            <a:r>
              <a:rPr lang="en-US" err="1"/>
              <a:t>Chaque</a:t>
            </a:r>
            <a:r>
              <a:rPr lang="en-US"/>
              <a:t> </a:t>
            </a:r>
            <a:r>
              <a:rPr lang="en-US" err="1"/>
              <a:t>groupe</a:t>
            </a:r>
            <a:r>
              <a:rPr lang="en-US"/>
              <a:t> sera </a:t>
            </a:r>
            <a:r>
              <a:rPr lang="en-US" err="1"/>
              <a:t>encadré</a:t>
            </a:r>
            <a:r>
              <a:rPr lang="en-US"/>
              <a:t> par 1 </a:t>
            </a:r>
            <a:r>
              <a:rPr lang="en-US" err="1"/>
              <a:t>formateur</a:t>
            </a:r>
            <a:r>
              <a:rPr lang="en-US"/>
              <a:t>. Il y aura 3 sessions de 2 </a:t>
            </a:r>
            <a:r>
              <a:rPr lang="en-US" err="1"/>
              <a:t>jours</a:t>
            </a:r>
            <a:r>
              <a:rPr lang="en-US"/>
              <a:t> de formation, le tout, </a:t>
            </a:r>
            <a:r>
              <a:rPr lang="en-US" err="1"/>
              <a:t>répartit</a:t>
            </a:r>
            <a:r>
              <a:rPr lang="en-US"/>
              <a:t> sur 7 </a:t>
            </a:r>
            <a:r>
              <a:rPr lang="en-US" err="1"/>
              <a:t>semaines</a:t>
            </a:r>
            <a:r>
              <a:rPr lang="en-US"/>
              <a:t>. Il y aura </a:t>
            </a:r>
            <a:r>
              <a:rPr lang="en-US" err="1"/>
              <a:t>en</a:t>
            </a:r>
            <a:r>
              <a:rPr lang="en-US"/>
              <a:t> tout 45h de formation.</a:t>
            </a:r>
          </a:p>
          <a:p>
            <a:r>
              <a:rPr lang="en-US" err="1"/>
              <a:t>Chaque</a:t>
            </a:r>
            <a:r>
              <a:rPr lang="en-US"/>
              <a:t> session sera </a:t>
            </a:r>
            <a:r>
              <a:rPr lang="en-US" err="1"/>
              <a:t>différente</a:t>
            </a:r>
            <a:r>
              <a:rPr lang="en-US"/>
              <a:t>, la première sera </a:t>
            </a:r>
            <a:r>
              <a:rPr lang="en-US" err="1"/>
              <a:t>une</a:t>
            </a:r>
            <a:r>
              <a:rPr lang="en-US"/>
              <a:t> formation sur Word, la </a:t>
            </a:r>
            <a:r>
              <a:rPr lang="en-US" err="1"/>
              <a:t>deuxième</a:t>
            </a:r>
            <a:r>
              <a:rPr lang="en-US"/>
              <a:t> sur Excel et la </a:t>
            </a:r>
            <a:r>
              <a:rPr lang="en-US" err="1"/>
              <a:t>troisième</a:t>
            </a:r>
            <a:r>
              <a:rPr lang="en-US"/>
              <a:t> sur PowerPoint.</a:t>
            </a:r>
          </a:p>
          <a:p>
            <a:r>
              <a:rPr lang="en-US"/>
              <a:t>Une </a:t>
            </a:r>
            <a:r>
              <a:rPr lang="en-US" err="1"/>
              <a:t>journée</a:t>
            </a:r>
            <a:r>
              <a:rPr lang="en-US"/>
              <a:t> sera </a:t>
            </a:r>
            <a:r>
              <a:rPr lang="en-US" err="1"/>
              <a:t>composé</a:t>
            </a:r>
            <a:r>
              <a:rPr lang="en-US"/>
              <a:t> de 14h de formation et </a:t>
            </a:r>
            <a:r>
              <a:rPr lang="en-US" err="1"/>
              <a:t>d'une</a:t>
            </a:r>
            <a:r>
              <a:rPr lang="en-US"/>
              <a:t> </a:t>
            </a:r>
            <a:r>
              <a:rPr lang="en-US" err="1"/>
              <a:t>heure</a:t>
            </a:r>
            <a:r>
              <a:rPr lang="en-US"/>
              <a:t> de </a:t>
            </a:r>
            <a:r>
              <a:rPr lang="en-US" err="1"/>
              <a:t>bilan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989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Voici un extrait du planning de formation, chaque groupe aura 4 cycles de formation deux jours consécutif. La formation commence le 5 Février et se termine le 21 Mars.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94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Pour que </a:t>
            </a:r>
            <a:r>
              <a:rPr lang="en-US" err="1"/>
              <a:t>vous</a:t>
            </a:r>
            <a:r>
              <a:rPr lang="en-US"/>
              <a:t> puissiez </a:t>
            </a:r>
            <a:r>
              <a:rPr lang="en-US" err="1"/>
              <a:t>suivre</a:t>
            </a:r>
            <a:r>
              <a:rPr lang="en-US"/>
              <a:t> la formation, des PC </a:t>
            </a:r>
            <a:r>
              <a:rPr lang="en-US" err="1"/>
              <a:t>seront</a:t>
            </a:r>
            <a:r>
              <a:rPr lang="en-US"/>
              <a:t> </a:t>
            </a:r>
            <a:r>
              <a:rPr lang="en-US" err="1"/>
              <a:t>loués</a:t>
            </a:r>
            <a:r>
              <a:rPr lang="en-US"/>
              <a:t>. </a:t>
            </a:r>
          </a:p>
          <a:p>
            <a:r>
              <a:rPr lang="en-US"/>
              <a:t>Nous </a:t>
            </a:r>
            <a:r>
              <a:rPr lang="en-US" err="1"/>
              <a:t>avons</a:t>
            </a:r>
            <a:r>
              <a:rPr lang="en-US"/>
              <a:t> </a:t>
            </a:r>
            <a:r>
              <a:rPr lang="en-US" err="1"/>
              <a:t>choisie</a:t>
            </a:r>
            <a:r>
              <a:rPr lang="en-US"/>
              <a:t> de </a:t>
            </a:r>
            <a:r>
              <a:rPr lang="en-US" err="1"/>
              <a:t>louer</a:t>
            </a:r>
            <a:r>
              <a:rPr lang="en-US"/>
              <a:t> 5 </a:t>
            </a:r>
            <a:r>
              <a:rPr lang="en-US" err="1"/>
              <a:t>ordinateurs</a:t>
            </a:r>
            <a:r>
              <a:rPr lang="en-US"/>
              <a:t> chez Axess-PC pour </a:t>
            </a:r>
            <a:r>
              <a:rPr lang="en-US" err="1"/>
              <a:t>toute</a:t>
            </a:r>
            <a:r>
              <a:rPr lang="en-US"/>
              <a:t> la </a:t>
            </a:r>
            <a:r>
              <a:rPr lang="en-US" err="1"/>
              <a:t>durée</a:t>
            </a:r>
            <a:r>
              <a:rPr lang="en-US"/>
              <a:t> de la formation.</a:t>
            </a:r>
          </a:p>
          <a:p>
            <a:endParaRPr lang="en-US"/>
          </a:p>
          <a:p>
            <a:r>
              <a:rPr lang="en-US"/>
              <a:t>Le materiel </a:t>
            </a:r>
            <a:r>
              <a:rPr lang="en-US" err="1"/>
              <a:t>loué</a:t>
            </a:r>
            <a:r>
              <a:rPr lang="en-US"/>
              <a:t> se compose de 5 HP Elite 820 + 5 claviers, </a:t>
            </a:r>
            <a:r>
              <a:rPr lang="en-US" err="1"/>
              <a:t>écrans</a:t>
            </a:r>
            <a:r>
              <a:rPr lang="en-US"/>
              <a:t> et </a:t>
            </a:r>
            <a:r>
              <a:rPr lang="en-US" err="1"/>
              <a:t>souris</a:t>
            </a:r>
            <a:r>
              <a:rPr lang="en-US"/>
              <a:t> pour un total de 576€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59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Maintenant</a:t>
            </a:r>
            <a:r>
              <a:rPr lang="en-US"/>
              <a:t> nous </a:t>
            </a:r>
            <a:r>
              <a:rPr lang="en-US" err="1"/>
              <a:t>allons</a:t>
            </a:r>
            <a:r>
              <a:rPr lang="en-US"/>
              <a:t>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parler</a:t>
            </a:r>
            <a:r>
              <a:rPr lang="en-US"/>
              <a:t> du support de formation. Cela sera sous </a:t>
            </a:r>
            <a:r>
              <a:rPr lang="en-US" err="1"/>
              <a:t>forme</a:t>
            </a:r>
            <a:r>
              <a:rPr lang="en-US"/>
              <a:t> de CD.</a:t>
            </a:r>
          </a:p>
          <a:p>
            <a:r>
              <a:rPr lang="en-US"/>
              <a:t>Pour le </a:t>
            </a:r>
            <a:r>
              <a:rPr lang="en-US" err="1"/>
              <a:t>niveau</a:t>
            </a:r>
            <a:r>
              <a:rPr lang="en-US"/>
              <a:t> </a:t>
            </a:r>
            <a:r>
              <a:rPr lang="en-US" err="1"/>
              <a:t>requis</a:t>
            </a:r>
            <a:r>
              <a:rPr lang="en-US"/>
              <a:t>,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devez</a:t>
            </a:r>
            <a:r>
              <a:rPr lang="en-US"/>
              <a:t> </a:t>
            </a:r>
            <a:r>
              <a:rPr lang="en-US" err="1"/>
              <a:t>juste</a:t>
            </a:r>
            <a:r>
              <a:rPr lang="en-US"/>
              <a:t> savoir le </a:t>
            </a:r>
            <a:r>
              <a:rPr lang="en-US" err="1"/>
              <a:t>basique</a:t>
            </a:r>
            <a:r>
              <a:rPr lang="en-US"/>
              <a:t> de </a:t>
            </a:r>
            <a:r>
              <a:rPr lang="en-US" err="1"/>
              <a:t>l'informatique</a:t>
            </a:r>
            <a:r>
              <a:rPr lang="en-US"/>
              <a:t>.</a:t>
            </a:r>
          </a:p>
          <a:p>
            <a:r>
              <a:rPr lang="en-US"/>
              <a:t>La formation sera </a:t>
            </a:r>
            <a:r>
              <a:rPr lang="en-US" err="1"/>
              <a:t>validée</a:t>
            </a:r>
            <a:r>
              <a:rPr lang="en-US"/>
              <a:t> </a:t>
            </a:r>
            <a:r>
              <a:rPr lang="en-US" err="1"/>
              <a:t>quand</a:t>
            </a:r>
            <a:r>
              <a:rPr lang="en-US"/>
              <a:t>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aurez</a:t>
            </a:r>
            <a:r>
              <a:rPr lang="en-US"/>
              <a:t> un total de 503 points.</a:t>
            </a:r>
          </a:p>
          <a:p>
            <a:r>
              <a:rPr lang="en-US"/>
              <a:t>La formation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composée</a:t>
            </a:r>
            <a:r>
              <a:rPr lang="en-US"/>
              <a:t> de 15 modules </a:t>
            </a:r>
            <a:r>
              <a:rPr lang="en-US" err="1"/>
              <a:t>différents</a:t>
            </a:r>
            <a:r>
              <a:rPr lang="en-US"/>
              <a:t> </a:t>
            </a:r>
            <a:r>
              <a:rPr lang="en-US" err="1"/>
              <a:t>dont</a:t>
            </a:r>
            <a:r>
              <a:rPr lang="en-US"/>
              <a:t> </a:t>
            </a:r>
            <a:r>
              <a:rPr lang="en-US" err="1"/>
              <a:t>chacun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divisés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13 </a:t>
            </a:r>
            <a:r>
              <a:rPr lang="en-US" err="1"/>
              <a:t>autres</a:t>
            </a:r>
            <a:r>
              <a:rPr lang="en-US"/>
              <a:t> parties.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44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 </a:t>
            </a:r>
            <a:r>
              <a:rPr lang="en-US" err="1"/>
              <a:t>lancement</a:t>
            </a:r>
            <a:r>
              <a:rPr lang="en-US"/>
              <a:t> du </a:t>
            </a:r>
            <a:r>
              <a:rPr lang="en-US" err="1"/>
              <a:t>logiciel</a:t>
            </a:r>
            <a:r>
              <a:rPr lang="en-US"/>
              <a:t>, </a:t>
            </a:r>
            <a:r>
              <a:rPr lang="en-US" err="1"/>
              <a:t>une</a:t>
            </a:r>
            <a:r>
              <a:rPr lang="en-US"/>
              <a:t> interface 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présenté</a:t>
            </a:r>
            <a:r>
              <a:rPr lang="en-US"/>
              <a:t> à </a:t>
            </a:r>
            <a:r>
              <a:rPr lang="en-US" err="1"/>
              <a:t>l'écran</a:t>
            </a:r>
            <a:r>
              <a:rPr lang="en-US"/>
              <a:t> de </a:t>
            </a:r>
            <a:r>
              <a:rPr lang="en-US" err="1"/>
              <a:t>connexion</a:t>
            </a:r>
            <a:r>
              <a:rPr lang="en-US"/>
              <a:t> sur </a:t>
            </a:r>
            <a:r>
              <a:rPr lang="en-US" err="1"/>
              <a:t>lequel</a:t>
            </a:r>
            <a:r>
              <a:rPr lang="en-US"/>
              <a:t> </a:t>
            </a:r>
            <a:r>
              <a:rPr lang="en-US" err="1"/>
              <a:t>l’utilisateur</a:t>
            </a:r>
            <a:r>
              <a:rPr lang="en-US"/>
              <a:t> </a:t>
            </a:r>
            <a:r>
              <a:rPr lang="en-US" err="1"/>
              <a:t>peut</a:t>
            </a:r>
            <a:r>
              <a:rPr lang="en-US"/>
              <a:t> </a:t>
            </a:r>
            <a:r>
              <a:rPr lang="en-US" err="1"/>
              <a:t>choisir</a:t>
            </a:r>
            <a:r>
              <a:rPr lang="en-US"/>
              <a:t> de </a:t>
            </a:r>
            <a:r>
              <a:rPr lang="en-US" err="1"/>
              <a:t>s’identifier</a:t>
            </a:r>
            <a:r>
              <a:rPr lang="en-US"/>
              <a:t>. Il </a:t>
            </a:r>
            <a:r>
              <a:rPr lang="en-US" err="1"/>
              <a:t>peut</a:t>
            </a:r>
            <a:r>
              <a:rPr lang="en-US"/>
              <a:t> </a:t>
            </a:r>
            <a:r>
              <a:rPr lang="en-US" err="1"/>
              <a:t>créer</a:t>
            </a:r>
            <a:r>
              <a:rPr lang="en-US"/>
              <a:t> un </a:t>
            </a:r>
            <a:r>
              <a:rPr lang="en-US" err="1"/>
              <a:t>compte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cliquant</a:t>
            </a:r>
            <a:r>
              <a:rPr lang="en-US"/>
              <a:t> sur </a:t>
            </a:r>
            <a:r>
              <a:rPr lang="en-US" err="1"/>
              <a:t>suivant</a:t>
            </a:r>
            <a:r>
              <a:rPr lang="en-US"/>
              <a:t>,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s'identifier</a:t>
            </a:r>
            <a:r>
              <a:rPr lang="en-US"/>
              <a:t> </a:t>
            </a:r>
            <a:r>
              <a:rPr lang="en-US" err="1"/>
              <a:t>s'il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posséde</a:t>
            </a:r>
            <a:r>
              <a:rPr lang="en-US"/>
              <a:t> déjà un.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L'option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choisi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ici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est</a:t>
            </a:r>
            <a:r>
              <a:rPr lang="en-US">
                <a:cs typeface="Calibri"/>
              </a:rPr>
              <a:t> de faire un </a:t>
            </a:r>
            <a:r>
              <a:rPr lang="en-US" err="1">
                <a:cs typeface="Calibri"/>
              </a:rPr>
              <a:t>clic</a:t>
            </a:r>
            <a:r>
              <a:rPr lang="en-US">
                <a:cs typeface="Calibri"/>
              </a:rPr>
              <a:t> sur le bouton </a:t>
            </a:r>
            <a:r>
              <a:rPr lang="en-US" err="1">
                <a:cs typeface="Calibri"/>
              </a:rPr>
              <a:t>Suivant</a:t>
            </a:r>
            <a:r>
              <a:rPr lang="en-US">
                <a:cs typeface="Calibri"/>
              </a:rPr>
              <a:t>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79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Ici </a:t>
            </a:r>
            <a:r>
              <a:rPr lang="en-US" err="1">
                <a:solidFill>
                  <a:srgbClr val="FFFFFF"/>
                </a:solidFill>
              </a:rPr>
              <a:t>l'utilisateur</a:t>
            </a:r>
            <a:r>
              <a:rPr lang="en-US">
                <a:solidFill>
                  <a:srgbClr val="FFFFFF"/>
                </a:solidFill>
              </a:rPr>
              <a:t> sera </a:t>
            </a:r>
            <a:r>
              <a:rPr lang="en-US" err="1">
                <a:solidFill>
                  <a:srgbClr val="FFFFFF"/>
                </a:solidFill>
              </a:rPr>
              <a:t>amené</a:t>
            </a:r>
            <a:r>
              <a:rPr lang="en-US">
                <a:solidFill>
                  <a:srgbClr val="FFFFFF"/>
                </a:solidFill>
              </a:rPr>
              <a:t> à </a:t>
            </a:r>
            <a:r>
              <a:rPr lang="en-US" err="1">
                <a:solidFill>
                  <a:srgbClr val="FFFFFF"/>
                </a:solidFill>
              </a:rPr>
              <a:t>renseigner</a:t>
            </a:r>
            <a:r>
              <a:rPr lang="en-US">
                <a:solidFill>
                  <a:srgbClr val="FFFFFF"/>
                </a:solidFill>
              </a:rPr>
              <a:t> son </a:t>
            </a:r>
            <a:r>
              <a:rPr lang="en-US" err="1">
                <a:solidFill>
                  <a:srgbClr val="FFFFFF"/>
                </a:solidFill>
              </a:rPr>
              <a:t>prénom</a:t>
            </a:r>
            <a:r>
              <a:rPr lang="en-US">
                <a:solidFill>
                  <a:srgbClr val="FFFFFF"/>
                </a:solidFill>
              </a:rPr>
              <a:t>, nom et un </a:t>
            </a:r>
            <a:r>
              <a:rPr lang="en-US" err="1">
                <a:solidFill>
                  <a:srgbClr val="FFFFFF"/>
                </a:solidFill>
              </a:rPr>
              <a:t>numéro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d’identification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qu’il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pourra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utiliser</a:t>
            </a:r>
            <a:r>
              <a:rPr lang="en-US">
                <a:solidFill>
                  <a:srgbClr val="FFFFFF"/>
                </a:solidFill>
              </a:rPr>
              <a:t> pour se connecter </a:t>
            </a:r>
            <a:r>
              <a:rPr lang="en-US" err="1">
                <a:solidFill>
                  <a:srgbClr val="FFFFFF"/>
                </a:solidFill>
              </a:rPr>
              <a:t>lors</a:t>
            </a:r>
            <a:r>
              <a:rPr lang="en-US">
                <a:solidFill>
                  <a:srgbClr val="FFFFFF"/>
                </a:solidFill>
              </a:rPr>
              <a:t> de </a:t>
            </a:r>
            <a:r>
              <a:rPr lang="en-US" err="1">
                <a:solidFill>
                  <a:srgbClr val="FFFFFF"/>
                </a:solidFill>
              </a:rPr>
              <a:t>ses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prochaines</a:t>
            </a:r>
            <a:r>
              <a:rPr lang="en-US">
                <a:solidFill>
                  <a:srgbClr val="FFFFFF"/>
                </a:solidFill>
              </a:rPr>
              <a:t> sessions de formation.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8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L’utilisateur</a:t>
            </a:r>
            <a:r>
              <a:rPr lang="en-US"/>
              <a:t> </a:t>
            </a:r>
            <a:r>
              <a:rPr lang="en-US" err="1"/>
              <a:t>peut</a:t>
            </a:r>
            <a:r>
              <a:rPr lang="en-US"/>
              <a:t> </a:t>
            </a:r>
            <a:r>
              <a:rPr lang="en-US" err="1"/>
              <a:t>ensuite</a:t>
            </a:r>
            <a:r>
              <a:rPr lang="en-US"/>
              <a:t> </a:t>
            </a:r>
            <a:r>
              <a:rPr lang="en-US" err="1"/>
              <a:t>choisir</a:t>
            </a:r>
            <a:r>
              <a:rPr lang="en-US"/>
              <a:t> </a:t>
            </a:r>
            <a:r>
              <a:rPr lang="en-US" err="1"/>
              <a:t>d’accéder</a:t>
            </a:r>
            <a:r>
              <a:rPr lang="en-US"/>
              <a:t> a son </a:t>
            </a:r>
            <a:r>
              <a:rPr lang="en-US" err="1"/>
              <a:t>parcours</a:t>
            </a:r>
            <a:r>
              <a:rPr lang="en-US"/>
              <a:t> de formation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d’évaluation</a:t>
            </a:r>
            <a:r>
              <a:rPr lang="en-US">
                <a:cs typeface="Calibri"/>
              </a:rPr>
              <a:t>. </a:t>
            </a:r>
          </a:p>
          <a:p>
            <a:r>
              <a:rPr lang="en-US" err="1">
                <a:cs typeface="Calibri"/>
              </a:rPr>
              <a:t>Ainsi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pourra</a:t>
            </a:r>
            <a:r>
              <a:rPr lang="en-US">
                <a:cs typeface="Calibri"/>
              </a:rPr>
              <a:t> se connecter et </a:t>
            </a:r>
            <a:r>
              <a:rPr lang="en-US" err="1">
                <a:cs typeface="Calibri"/>
              </a:rPr>
              <a:t>reprendre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là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s'était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arreté</a:t>
            </a:r>
            <a:r>
              <a:rPr lang="en-US">
                <a:cs typeface="Calibri"/>
              </a:rPr>
              <a:t>. </a:t>
            </a:r>
          </a:p>
          <a:p>
            <a:r>
              <a:rPr lang="en-US">
                <a:cs typeface="Calibri"/>
              </a:rPr>
              <a:t>En </a:t>
            </a:r>
            <a:r>
              <a:rPr lang="en-US" err="1">
                <a:cs typeface="Calibri"/>
              </a:rPr>
              <a:t>cochant</a:t>
            </a:r>
            <a:r>
              <a:rPr lang="en-US">
                <a:cs typeface="Calibri"/>
              </a:rPr>
              <a:t> "</a:t>
            </a:r>
            <a:r>
              <a:rPr lang="en-US" err="1">
                <a:cs typeface="Calibri"/>
              </a:rPr>
              <a:t>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souhaite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accéder</a:t>
            </a:r>
            <a:r>
              <a:rPr lang="en-US">
                <a:cs typeface="Calibri"/>
              </a:rPr>
              <a:t> à mon </a:t>
            </a:r>
            <a:r>
              <a:rPr lang="en-US" err="1">
                <a:cs typeface="Calibri"/>
              </a:rPr>
              <a:t>parcours</a:t>
            </a:r>
            <a:r>
              <a:rPr lang="en-US">
                <a:cs typeface="Calibri"/>
              </a:rPr>
              <a:t> de formation" </a:t>
            </a:r>
            <a:r>
              <a:rPr lang="en-US" err="1">
                <a:cs typeface="Calibri"/>
              </a:rPr>
              <a:t>il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tombe</a:t>
            </a:r>
            <a:r>
              <a:rPr lang="en-US">
                <a:cs typeface="Calibri"/>
              </a:rPr>
              <a:t> sur la page ci-</a:t>
            </a:r>
            <a:r>
              <a:rPr lang="en-US" err="1">
                <a:cs typeface="Calibri"/>
              </a:rPr>
              <a:t>dessous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01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15 modules de la formation se </a:t>
            </a:r>
            <a:r>
              <a:rPr lang="en-US" err="1"/>
              <a:t>présenteront</a:t>
            </a:r>
            <a:r>
              <a:rPr lang="en-US"/>
              <a:t> à </a:t>
            </a:r>
            <a:r>
              <a:rPr lang="en-US" err="1"/>
              <a:t>l'utilisateur</a:t>
            </a:r>
            <a:r>
              <a:rPr lang="en-US"/>
              <a:t>, qui </a:t>
            </a:r>
            <a:r>
              <a:rPr lang="en-US" err="1"/>
              <a:t>devra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choisir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.</a:t>
            </a:r>
            <a:endParaRPr lang="fr-FR"/>
          </a:p>
          <a:p>
            <a:r>
              <a:rPr lang="en-US"/>
              <a:t>Il </a:t>
            </a:r>
            <a:r>
              <a:rPr lang="en-US" err="1"/>
              <a:t>peut</a:t>
            </a:r>
            <a:r>
              <a:rPr lang="en-US"/>
              <a:t> </a:t>
            </a:r>
            <a:r>
              <a:rPr lang="en-US" err="1"/>
              <a:t>revenir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arrière</a:t>
            </a:r>
            <a:r>
              <a:rPr lang="en-US"/>
              <a:t> et </a:t>
            </a:r>
            <a:r>
              <a:rPr lang="en-US" err="1"/>
              <a:t>refaire</a:t>
            </a:r>
            <a:r>
              <a:rPr lang="en-US"/>
              <a:t> un module à </a:t>
            </a:r>
            <a:r>
              <a:rPr lang="en-US" err="1"/>
              <a:t>n’importe</a:t>
            </a:r>
            <a:r>
              <a:rPr lang="en-US"/>
              <a:t> </a:t>
            </a:r>
            <a:r>
              <a:rPr lang="en-US" err="1"/>
              <a:t>quel</a:t>
            </a:r>
            <a:r>
              <a:rPr lang="en-US"/>
              <a:t> moment.</a:t>
            </a:r>
            <a:endParaRPr lang="fr-FR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3ACA-8C17-4839-A697-C746F8FEA45F}" type="slidenum">
              <a:rPr lang="fr-FR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00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5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50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47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96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129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27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43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01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65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32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14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43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84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94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94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44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671EE-A08E-4192-B095-754B0920CA02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1DA7B9-3EF6-45CB-8F61-BAD30DF6EC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51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id="{2D342D32-A535-49BA-AB94-A666AD221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206" y="5267325"/>
            <a:ext cx="3298075" cy="950912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42A241FE-EE77-4145-A559-35E1FB848E99}"/>
              </a:ext>
            </a:extLst>
          </p:cNvPr>
          <p:cNvSpPr>
            <a:spLocks noGrp="1"/>
          </p:cNvSpPr>
          <p:nvPr/>
        </p:nvSpPr>
        <p:spPr>
          <a:xfrm>
            <a:off x="838474" y="3133725"/>
            <a:ext cx="5256584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>
                <a:solidFill>
                  <a:schemeClr val="tx1"/>
                </a:solidFill>
              </a:rPr>
              <a:t>Access, Outlook,</a:t>
            </a:r>
          </a:p>
          <a:p>
            <a:pPr algn="ctr"/>
            <a:r>
              <a:rPr lang="fr-FR" sz="3600" b="1">
                <a:solidFill>
                  <a:schemeClr val="tx1"/>
                </a:solidFill>
              </a:rPr>
              <a:t>Word, Excel, Powerpoint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DA14477-274E-4084-9807-2DBCEE226192}"/>
              </a:ext>
            </a:extLst>
          </p:cNvPr>
          <p:cNvSpPr>
            <a:spLocks noGrp="1"/>
          </p:cNvSpPr>
          <p:nvPr/>
        </p:nvSpPr>
        <p:spPr>
          <a:xfrm>
            <a:off x="790833" y="-85725"/>
            <a:ext cx="5688632" cy="2692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>
                <a:solidFill>
                  <a:schemeClr val="tx1"/>
                </a:solidFill>
              </a:rPr>
              <a:t>AUTOFORMATION PACK OFFICE 2007</a:t>
            </a:r>
          </a:p>
        </p:txBody>
      </p:sp>
    </p:spTree>
    <p:extLst>
      <p:ext uri="{BB962C8B-B14F-4D97-AF65-F5344CB8AC3E}">
        <p14:creationId xmlns:p14="http://schemas.microsoft.com/office/powerpoint/2010/main" val="412522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4"/>
          <a:stretch/>
        </p:blipFill>
        <p:spPr>
          <a:xfrm>
            <a:off x="809625" y="1504950"/>
            <a:ext cx="5638964" cy="41493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4BBEFED-B881-47D8-9717-E4C29A8D66A9}"/>
              </a:ext>
            </a:extLst>
          </p:cNvPr>
          <p:cNvSpPr>
            <a:spLocks noGrp="1"/>
          </p:cNvSpPr>
          <p:nvPr/>
        </p:nvSpPr>
        <p:spPr>
          <a:xfrm>
            <a:off x="-552450" y="257175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/>
              <a:t>Présentation logiciel </a:t>
            </a:r>
            <a:r>
              <a:rPr lang="fr-FR" err="1"/>
              <a:t>eni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13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>
            <a:extLst>
              <a:ext uri="{FF2B5EF4-FFF2-40B4-BE49-F238E27FC236}">
                <a16:creationId xmlns:a16="http://schemas.microsoft.com/office/drawing/2014/main" id="{44BD0C9E-899A-4E8A-9C80-26B486DE0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609725"/>
            <a:ext cx="5219516" cy="39766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6238A7-C5D9-4900-92F9-9A288FC1D7AA}"/>
              </a:ext>
            </a:extLst>
          </p:cNvPr>
          <p:cNvSpPr>
            <a:spLocks noGrp="1"/>
          </p:cNvSpPr>
          <p:nvPr/>
        </p:nvSpPr>
        <p:spPr>
          <a:xfrm>
            <a:off x="-542925" y="257175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/>
              <a:t>Présentation logiciel </a:t>
            </a:r>
            <a:r>
              <a:rPr lang="fr-FR" err="1"/>
              <a:t>eni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44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>
            <a:extLst>
              <a:ext uri="{FF2B5EF4-FFF2-40B4-BE49-F238E27FC236}">
                <a16:creationId xmlns:a16="http://schemas.microsoft.com/office/drawing/2014/main" id="{48043EC8-F7A9-493B-B74B-C1D943AD7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847850"/>
            <a:ext cx="5824854" cy="34971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9A09EB8-95B8-4C15-83E4-163E61619EA4}"/>
              </a:ext>
            </a:extLst>
          </p:cNvPr>
          <p:cNvSpPr>
            <a:spLocks noGrp="1"/>
          </p:cNvSpPr>
          <p:nvPr/>
        </p:nvSpPr>
        <p:spPr>
          <a:xfrm>
            <a:off x="-342900" y="238125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/>
              <a:t>Présentation logiciel </a:t>
            </a:r>
            <a:r>
              <a:rPr lang="fr-FR" err="1"/>
              <a:t>eni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77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>
            <a:extLst>
              <a:ext uri="{FF2B5EF4-FFF2-40B4-BE49-F238E27FC236}">
                <a16:creationId xmlns:a16="http://schemas.microsoft.com/office/drawing/2014/main" id="{F3F5C80B-4522-49A1-A6E6-760328FFF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083127"/>
            <a:ext cx="5541376" cy="3374698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BF7383E-DE93-4BD7-9BDE-27A504DD28F6}"/>
              </a:ext>
            </a:extLst>
          </p:cNvPr>
          <p:cNvSpPr>
            <a:spLocks noGrp="1"/>
          </p:cNvSpPr>
          <p:nvPr/>
        </p:nvSpPr>
        <p:spPr>
          <a:xfrm>
            <a:off x="1030288" y="258763"/>
            <a:ext cx="599035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spcBef>
                <a:spcPct val="0"/>
              </a:spcBef>
            </a:pPr>
            <a:r>
              <a:rPr lang="fr-FR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Présentation logiciel </a:t>
            </a:r>
            <a:r>
              <a:rPr lang="fr-FR" sz="360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eni</a:t>
            </a:r>
            <a:endParaRPr lang="fr-FR" sz="36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0137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485775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fr-FR"/>
              <a:t>Le formateur au sein de la formation </a:t>
            </a: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275" y="2286000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FR">
              <a:latin typeface="+mj-lt"/>
            </a:endParaRPr>
          </a:p>
          <a:p>
            <a:r>
              <a:rPr lang="fr-FR">
                <a:latin typeface="+mj-lt"/>
              </a:rPr>
              <a:t>Apport d'aide au mode de fonctionnement et de compréhension </a:t>
            </a:r>
          </a:p>
          <a:p>
            <a:endParaRPr lang="fr-FR">
              <a:latin typeface="+mj-lt"/>
            </a:endParaRPr>
          </a:p>
          <a:p>
            <a:r>
              <a:rPr lang="fr-FR">
                <a:latin typeface="+mj-lt"/>
              </a:rPr>
              <a:t>Encadrement personnalisé des utilisateurs </a:t>
            </a:r>
          </a:p>
          <a:p>
            <a:endParaRPr lang="fr-F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76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550" y="419100"/>
            <a:ext cx="6347713" cy="1320800"/>
          </a:xfrm>
        </p:spPr>
        <p:txBody>
          <a:bodyPr/>
          <a:lstStyle/>
          <a:p>
            <a:pPr algn="ctr"/>
            <a:r>
              <a:rPr lang="fr-FR"/>
              <a:t>Objectif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275" y="1685925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FR">
                <a:solidFill>
                  <a:schemeClr val="tx2"/>
                </a:solidFill>
                <a:latin typeface="+mj-lt"/>
              </a:rPr>
              <a:t>Former le personnel administratif sur </a:t>
            </a:r>
          </a:p>
          <a:p>
            <a:pPr marL="0" indent="0" algn="ctr">
              <a:buNone/>
            </a:pPr>
            <a:r>
              <a:rPr lang="fr-FR">
                <a:solidFill>
                  <a:schemeClr val="tx2"/>
                </a:solidFill>
                <a:latin typeface="+mj-lt"/>
              </a:rPr>
              <a:t>le Pack Office 2007 :</a:t>
            </a:r>
          </a:p>
          <a:p>
            <a:pPr marL="0" indent="0">
              <a:buNone/>
            </a:pPr>
            <a:endParaRPr lang="fr-FR">
              <a:solidFill>
                <a:schemeClr val="tx2"/>
              </a:solidFill>
              <a:latin typeface="+mj-lt"/>
            </a:endParaRPr>
          </a:p>
          <a:p>
            <a:r>
              <a:rPr lang="fr-FR">
                <a:solidFill>
                  <a:schemeClr val="tx2"/>
                </a:solidFill>
                <a:latin typeface="+mj-lt"/>
              </a:rPr>
              <a:t> Rendre plus efficace le travail des employés. </a:t>
            </a:r>
          </a:p>
          <a:p>
            <a:r>
              <a:rPr lang="fr-FR">
                <a:solidFill>
                  <a:schemeClr val="tx2"/>
                </a:solidFill>
                <a:latin typeface="+mj-lt"/>
              </a:rPr>
              <a:t>Gain de temps dans leurs travail</a:t>
            </a:r>
          </a:p>
          <a:p>
            <a:r>
              <a:rPr lang="fr-FR">
                <a:solidFill>
                  <a:schemeClr val="tx2"/>
                </a:solidFill>
                <a:latin typeface="+mj-lt"/>
              </a:rPr>
              <a:t>Valoriser le travail de l’entreprise.</a:t>
            </a:r>
          </a:p>
          <a:p>
            <a:r>
              <a:rPr lang="fr-FR">
                <a:solidFill>
                  <a:schemeClr val="tx2"/>
                </a:solidFill>
                <a:latin typeface="+mj-lt"/>
              </a:rPr>
              <a:t>Permettre d’élargir la portée de leurs travail.</a:t>
            </a:r>
          </a:p>
        </p:txBody>
      </p:sp>
    </p:spTree>
    <p:extLst>
      <p:ext uri="{BB962C8B-B14F-4D97-AF65-F5344CB8AC3E}">
        <p14:creationId xmlns:p14="http://schemas.microsoft.com/office/powerpoint/2010/main" val="3980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88913"/>
            <a:ext cx="663416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/>
              <a:t>Installation matériel information</a:t>
            </a:r>
          </a:p>
        </p:txBody>
      </p:sp>
      <p:pic>
        <p:nvPicPr>
          <p:cNvPr id="4" name="Image 4" descr="PP.PNG">
            <a:extLst>
              <a:ext uri="{FF2B5EF4-FFF2-40B4-BE49-F238E27FC236}">
                <a16:creationId xmlns:a16="http://schemas.microsoft.com/office/drawing/2014/main" id="{8AC1B70B-F85C-4FEA-A80F-BB79C1DAA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952500"/>
            <a:ext cx="6369893" cy="46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3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1475" y="438150"/>
            <a:ext cx="6347714" cy="443136"/>
          </a:xfrm>
        </p:spPr>
        <p:txBody>
          <a:bodyPr>
            <a:normAutofit fontScale="90000"/>
          </a:bodyPr>
          <a:lstStyle/>
          <a:p>
            <a:pPr algn="ctr"/>
            <a:r>
              <a:rPr lang="fr-FR"/>
              <a:t>SOMMAIRE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79CC667-A67E-491F-B70D-F147086EDFC0}"/>
              </a:ext>
            </a:extLst>
          </p:cNvPr>
          <p:cNvSpPr txBox="1"/>
          <p:nvPr/>
        </p:nvSpPr>
        <p:spPr>
          <a:xfrm>
            <a:off x="904875" y="1809750"/>
            <a:ext cx="5460322" cy="329320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200"/>
              <a:t>Organisation de la formation</a:t>
            </a:r>
            <a:endParaRPr lang="fr-FR"/>
          </a:p>
          <a:p>
            <a:endParaRPr lang="fr-FR" sz="2200"/>
          </a:p>
          <a:p>
            <a:pPr marL="285750" indent="-285750">
              <a:buFont typeface="Arial"/>
              <a:buChar char="•"/>
            </a:pPr>
            <a:r>
              <a:rPr lang="fr-FR" sz="2200"/>
              <a:t>Présentation du matériel utilisé</a:t>
            </a:r>
          </a:p>
          <a:p>
            <a:endParaRPr lang="fr-FR" sz="2200"/>
          </a:p>
          <a:p>
            <a:pPr marL="285750" indent="-285750">
              <a:buFont typeface="Arial"/>
              <a:buChar char="•"/>
            </a:pPr>
            <a:r>
              <a:rPr lang="fr-FR" sz="2200"/>
              <a:t>Présentation du CD de formation</a:t>
            </a:r>
          </a:p>
          <a:p>
            <a:endParaRPr lang="fr-FR" sz="2200"/>
          </a:p>
          <a:p>
            <a:pPr marL="285750" indent="-285750">
              <a:buFont typeface="Arial"/>
              <a:buChar char="•"/>
            </a:pPr>
            <a:r>
              <a:rPr lang="fr-FR" sz="2200"/>
              <a:t>Plan des locaux</a:t>
            </a:r>
          </a:p>
          <a:p>
            <a:pPr marL="285750" indent="-285750" algn="ctr">
              <a:buFont typeface="Arial"/>
              <a:buChar char="•"/>
            </a:pPr>
            <a:endParaRPr lang="fr-FR"/>
          </a:p>
          <a:p>
            <a:pPr marL="285750" indent="-285750" algn="ctr">
              <a:buFont typeface="Arial"/>
              <a:buChar char="•"/>
            </a:pPr>
            <a:endParaRPr lang="fr-FR"/>
          </a:p>
          <a:p>
            <a:pPr marL="285750" indent="-285750" algn="ctr">
              <a:buFont typeface="Arial"/>
              <a:buChar char="•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93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1950" y="238125"/>
            <a:ext cx="82296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/>
              <a:t>Formation par logiciel d’autoformation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>
                <a:latin typeface="+mj-lt"/>
              </a:rPr>
              <a:t>CD de formation Excel, Word, PowerPoint</a:t>
            </a:r>
          </a:p>
          <a:p>
            <a:pPr marL="667385" lvl="2" indent="0">
              <a:buNone/>
            </a:pPr>
            <a:endParaRPr lang="fr-FR" sz="2500">
              <a:latin typeface="+mj-lt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500">
                <a:latin typeface="+mj-lt"/>
              </a:rPr>
              <a:t>3 sessions de 2 jours par groupe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500">
                <a:latin typeface="+mj-lt"/>
              </a:rPr>
              <a:t>45h de formation total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500">
                <a:latin typeface="+mj-lt"/>
              </a:rPr>
              <a:t>3 session (Word, Excel, PowerPoint)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500">
                <a:latin typeface="+mj-lt"/>
              </a:rPr>
              <a:t>14h de formation par session + 1h de bilan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500">
                <a:latin typeface="+mj-lt"/>
              </a:rPr>
              <a:t>6 à 7 personnes par groupe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500">
                <a:latin typeface="+mj-lt"/>
              </a:rPr>
              <a:t>1 formateur</a:t>
            </a:r>
          </a:p>
          <a:p>
            <a:pPr marL="0" indent="0">
              <a:buNone/>
            </a:pPr>
            <a:endParaRPr lang="fr-F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632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7D0D4-8BF8-49F4-A64D-0BA6978E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316661"/>
            <a:ext cx="6347713" cy="1320800"/>
          </a:xfrm>
        </p:spPr>
        <p:txBody>
          <a:bodyPr/>
          <a:lstStyle/>
          <a:p>
            <a:r>
              <a:rPr lang="fr-FR"/>
              <a:t>Planning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407883-2C49-4F0B-8519-E7B56B0CF241}"/>
              </a:ext>
            </a:extLst>
          </p:cNvPr>
          <p:cNvSpPr txBox="1"/>
          <p:nvPr/>
        </p:nvSpPr>
        <p:spPr>
          <a:xfrm>
            <a:off x="161925" y="1247775"/>
            <a:ext cx="6898710" cy="3539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1700"/>
          </a:p>
        </p:txBody>
      </p:sp>
      <p:pic>
        <p:nvPicPr>
          <p:cNvPr id="4" name="Image 4" descr="plannig.PNG">
            <a:extLst>
              <a:ext uri="{FF2B5EF4-FFF2-40B4-BE49-F238E27FC236}">
                <a16:creationId xmlns:a16="http://schemas.microsoft.com/office/drawing/2014/main" id="{A62CFF52-0389-4280-A1F4-B0FFD7EEB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3168761"/>
            <a:ext cx="7323850" cy="19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2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DBF3F-9AC3-4175-999A-D735F9FF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0" y="390525"/>
            <a:ext cx="6347713" cy="1320800"/>
          </a:xfrm>
        </p:spPr>
        <p:txBody>
          <a:bodyPr/>
          <a:lstStyle/>
          <a:p>
            <a:r>
              <a:rPr lang="fr-FR"/>
              <a:t>Matériel :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CDFF79-5872-4DE0-8046-B377B4ECF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6425"/>
            <a:ext cx="7195671" cy="3881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Location de PC pour les 2 mois de formation chez </a:t>
            </a:r>
            <a:r>
              <a:rPr lang="fr-FR" err="1"/>
              <a:t>Axess</a:t>
            </a:r>
            <a:r>
              <a:rPr lang="fr-FR"/>
              <a:t>-PC</a:t>
            </a:r>
          </a:p>
          <a:p>
            <a:endParaRPr lang="fr-FR"/>
          </a:p>
          <a:p>
            <a:r>
              <a:rPr lang="fr-FR"/>
              <a:t>5 PC loués : 4 pour les employés et 1 pour le formateur</a:t>
            </a:r>
            <a:r>
              <a:rPr lang="fr-FR">
                <a:solidFill>
                  <a:srgbClr val="404040"/>
                </a:solidFill>
              </a:rPr>
              <a:t> :</a:t>
            </a:r>
            <a:endParaRPr lang="fr-FR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HP Elite 820 + Clavier, écran, souris : 576</a:t>
            </a:r>
            <a:r>
              <a:rPr lang="fr-FR">
                <a:solidFill>
                  <a:srgbClr val="404040"/>
                </a:solidFill>
              </a:rPr>
              <a:t>€ </a:t>
            </a:r>
            <a:endParaRPr lang="fr-FR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/>
          </a:p>
        </p:txBody>
      </p:sp>
      <p:pic>
        <p:nvPicPr>
          <p:cNvPr id="4" name="Image 4" descr="Capture.PNG">
            <a:extLst>
              <a:ext uri="{FF2B5EF4-FFF2-40B4-BE49-F238E27FC236}">
                <a16:creationId xmlns:a16="http://schemas.microsoft.com/office/drawing/2014/main" id="{089F1631-2FDD-4533-8398-3F075AE5B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4257675"/>
            <a:ext cx="19050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2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514475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FR" sz="2200" b="1">
              <a:solidFill>
                <a:schemeClr val="tx2"/>
              </a:solidFill>
              <a:latin typeface="+mj-lt"/>
            </a:endParaRPr>
          </a:p>
          <a:p>
            <a:r>
              <a:rPr lang="fr-FR" sz="2200" b="1">
                <a:solidFill>
                  <a:schemeClr val="tx2"/>
                </a:solidFill>
                <a:latin typeface="+mj-lt"/>
              </a:rPr>
              <a:t>Support de la formation</a:t>
            </a:r>
            <a:endParaRPr lang="fr-FR" sz="2200">
              <a:solidFill>
                <a:schemeClr val="tx2"/>
              </a:solidFill>
              <a:latin typeface="+mj-lt"/>
            </a:endParaRPr>
          </a:p>
          <a:p>
            <a:endParaRPr lang="fr-FR" sz="2200" b="1">
              <a:solidFill>
                <a:schemeClr val="tx2"/>
              </a:solidFill>
              <a:latin typeface="+mj-lt"/>
            </a:endParaRPr>
          </a:p>
          <a:p>
            <a:r>
              <a:rPr lang="fr-FR" sz="2200" b="1">
                <a:solidFill>
                  <a:schemeClr val="tx2"/>
                </a:solidFill>
                <a:latin typeface="+mj-lt"/>
              </a:rPr>
              <a:t>Niveau requis </a:t>
            </a:r>
          </a:p>
          <a:p>
            <a:endParaRPr lang="fr-FR" sz="2200" b="1">
              <a:solidFill>
                <a:schemeClr val="tx2"/>
              </a:solidFill>
              <a:latin typeface="+mj-lt"/>
            </a:endParaRPr>
          </a:p>
          <a:p>
            <a:r>
              <a:rPr lang="fr-FR" sz="2200" b="1">
                <a:solidFill>
                  <a:schemeClr val="tx2"/>
                </a:solidFill>
                <a:latin typeface="+mj-lt"/>
              </a:rPr>
              <a:t>Points de formation 503</a:t>
            </a:r>
            <a:endParaRPr lang="fr-FR">
              <a:solidFill>
                <a:schemeClr val="tx1"/>
              </a:solidFill>
            </a:endParaRPr>
          </a:p>
          <a:p>
            <a:endParaRPr lang="fr-FR" sz="2200" b="1">
              <a:solidFill>
                <a:schemeClr val="tx2"/>
              </a:solidFill>
              <a:latin typeface="+mj-lt"/>
            </a:endParaRPr>
          </a:p>
          <a:p>
            <a:r>
              <a:rPr lang="fr-FR" sz="2200" b="1">
                <a:solidFill>
                  <a:schemeClr val="tx2"/>
                </a:solidFill>
                <a:latin typeface="+mj-lt"/>
              </a:rPr>
              <a:t>Composition de la formation</a:t>
            </a:r>
          </a:p>
          <a:p>
            <a:endParaRPr lang="fr-FR">
              <a:latin typeface="+mj-lt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0500" y="504825"/>
            <a:ext cx="8229600" cy="7109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>
                <a:solidFill>
                  <a:srgbClr val="5FCBEF"/>
                </a:solidFill>
              </a:rPr>
              <a:t>Autoformation</a:t>
            </a:r>
          </a:p>
        </p:txBody>
      </p:sp>
    </p:spTree>
    <p:extLst>
      <p:ext uri="{BB962C8B-B14F-4D97-AF65-F5344CB8AC3E}">
        <p14:creationId xmlns:p14="http://schemas.microsoft.com/office/powerpoint/2010/main" val="250562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788" y="123825"/>
            <a:ext cx="638312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/>
              <a:t>Présentation de la plateforme d'autoformation 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2" y="1524000"/>
            <a:ext cx="5670597" cy="445471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7544" y="2204864"/>
            <a:ext cx="172819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70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533525"/>
            <a:ext cx="5570199" cy="437114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287345FB-9EB4-4748-AA35-B2B90C392197}"/>
              </a:ext>
            </a:extLst>
          </p:cNvPr>
          <p:cNvSpPr>
            <a:spLocks noGrp="1"/>
          </p:cNvSpPr>
          <p:nvPr/>
        </p:nvSpPr>
        <p:spPr>
          <a:xfrm>
            <a:off x="-295275" y="17145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/>
              <a:t>Présentation logiciel </a:t>
            </a:r>
            <a:r>
              <a:rPr lang="fr-FR" err="1"/>
              <a:t>eni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74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438275"/>
            <a:ext cx="5444220" cy="42715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DC1257-0DDE-49FF-93B6-41C374A0442E}"/>
              </a:ext>
            </a:extLst>
          </p:cNvPr>
          <p:cNvSpPr>
            <a:spLocks noGrp="1"/>
          </p:cNvSpPr>
          <p:nvPr/>
        </p:nvSpPr>
        <p:spPr>
          <a:xfrm>
            <a:off x="-568445" y="257175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/>
              <a:t>Présentation logiciel </a:t>
            </a:r>
            <a:r>
              <a:rPr lang="fr-FR" err="1"/>
              <a:t>eni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2849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5E668E11B3DE41A9A640B85A7302D6" ma:contentTypeVersion="9" ma:contentTypeDescription="Crée un document." ma:contentTypeScope="" ma:versionID="d75cf53d705564355018426b2cc08268">
  <xsd:schema xmlns:xsd="http://www.w3.org/2001/XMLSchema" xmlns:xs="http://www.w3.org/2001/XMLSchema" xmlns:p="http://schemas.microsoft.com/office/2006/metadata/properties" xmlns:ns2="b3c067cd-d7d5-4a13-8fcf-93953d4da960" xmlns:ns3="d031074b-9326-4bb5-bbb6-f5b27ce956c3" targetNamespace="http://schemas.microsoft.com/office/2006/metadata/properties" ma:root="true" ma:fieldsID="cfa45037a445def8d6f2041b5fbbf70a" ns2:_="" ns3:_="">
    <xsd:import namespace="b3c067cd-d7d5-4a13-8fcf-93953d4da960"/>
    <xsd:import namespace="d031074b-9326-4bb5-bbb6-f5b27ce956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067cd-d7d5-4a13-8fcf-93953d4da9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1074b-9326-4bb5-bbb6-f5b27ce956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02027-C1F8-422B-ADBC-F0D8E973A24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F49CD8-123F-4B8E-8AC0-0C523EB66F15}"/>
</file>

<file path=customXml/itemProps3.xml><?xml version="1.0" encoding="utf-8"?>
<ds:datastoreItem xmlns:ds="http://schemas.openxmlformats.org/officeDocument/2006/customXml" ds:itemID="{AA3B9E1D-C1B3-4F6D-98B0-C4D68A59A3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16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Facette</vt:lpstr>
      <vt:lpstr>PowerPoint Presentation</vt:lpstr>
      <vt:lpstr>SOMMAIRE</vt:lpstr>
      <vt:lpstr>Formation par logiciel d’autoformation</vt:lpstr>
      <vt:lpstr>Planning</vt:lpstr>
      <vt:lpstr>Matériel : </vt:lpstr>
      <vt:lpstr>PowerPoint Presentation</vt:lpstr>
      <vt:lpstr>Présentation de la plateforme d'autoformation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formateur au sein de la formation </vt:lpstr>
      <vt:lpstr>Objectif</vt:lpstr>
      <vt:lpstr>Installation matériel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2018-02-06T09:15:30Z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0x010100E55E668E11B3DE41A9A640B85A7302D6</vt:lpwstr>
  </property>
</Properties>
</file>